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4733BC-40FD-47AF-9885-2C4D1E4E190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549FC0-2CEB-44FD-B4B0-6507FF9FF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147218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Агроэкосистемы </a:t>
            </a:r>
            <a:endParaRPr lang="ru-RU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353">
            <a:off x="6214945" y="1770476"/>
            <a:ext cx="2582298" cy="260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3357586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3428994" cy="2362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Агроэкосистемы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Агроэкосистемы</dc:title>
  <dc:creator>Елена</dc:creator>
  <cp:lastModifiedBy>User</cp:lastModifiedBy>
  <cp:revision>4</cp:revision>
  <dcterms:created xsi:type="dcterms:W3CDTF">2012-04-24T17:53:59Z</dcterms:created>
  <dcterms:modified xsi:type="dcterms:W3CDTF">2022-04-06T18:50:54Z</dcterms:modified>
</cp:coreProperties>
</file>