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2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5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0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10/26/2021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414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4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5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0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4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80CBB-AFE4-444B-9FBD-A9036607A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be-BY" dirty="0"/>
              <a:t>Головной мозг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D8D80E-DEF2-4693-86D0-2CDFC7FAF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endParaRPr lang="ru-RU"/>
          </a:p>
        </p:txBody>
      </p:sp>
      <p:sp>
        <p:nvSpPr>
          <p:cNvPr id="33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Треугольный абстрактный фон">
            <a:extLst>
              <a:ext uri="{FF2B5EF4-FFF2-40B4-BE49-F238E27FC236}">
                <a16:creationId xmlns:a16="http://schemas.microsoft.com/office/drawing/2014/main" id="{7DC73585-E4C9-499E-8E12-411FBC5E8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5" r="28887" b="-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35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4C33B-25F0-4042-A3C5-98E67109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90165"/>
            <a:ext cx="5434900" cy="6615953"/>
          </a:xfrm>
        </p:spPr>
        <p:txBody>
          <a:bodyPr>
            <a:noAutofit/>
          </a:bodyPr>
          <a:lstStyle/>
          <a:p>
            <a:r>
              <a:rPr lang="ru-RU" sz="1400" dirty="0"/>
              <a:t>Головной мозг - главный орган центральной нервной системы подавляющего большинства хордовых. Несмотря на значительный прогресс в изучении головного мозга в последние годы, многое в его работе до сих пор остаётся загадкой. Функционирование отдельных клеток достаточно хорошо объяснено, однако понимание того, как в результате взаимодействия тысяч и миллионов нейронов мозг функционирует как целое, доступно лишь в очень упрощённом виде и требует дальнейших глубоких исследований. У человека отношение массы головного мозга к массе тела в среднем равно 2 %.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254C17-CDFE-4677-B7B3-EE46EF747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9903" y="2035398"/>
            <a:ext cx="6293874" cy="47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96F6F-6E9B-4F76-8D60-30ABAAB6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557" y="2241334"/>
            <a:ext cx="5637920" cy="2930405"/>
          </a:xfrm>
        </p:spPr>
        <p:txBody>
          <a:bodyPr>
            <a:noAutofit/>
          </a:bodyPr>
          <a:lstStyle/>
          <a:p>
            <a:r>
              <a:rPr lang="be-BY" sz="1800" dirty="0"/>
              <a:t>Головной мозг состоит из</a:t>
            </a:r>
            <a:r>
              <a:rPr lang="en-US" sz="1800" dirty="0"/>
              <a:t>:</a:t>
            </a:r>
            <a:r>
              <a:rPr lang="ru-RU" sz="1800" dirty="0"/>
              <a:t> </a:t>
            </a:r>
            <a:br>
              <a:rPr lang="ru-RU" sz="1800" dirty="0"/>
            </a:br>
            <a:r>
              <a:rPr lang="ru-RU" sz="1800" dirty="0"/>
              <a:t>1. Конечный мозг</a:t>
            </a:r>
            <a:br>
              <a:rPr lang="ru-RU" sz="1800" dirty="0"/>
            </a:br>
            <a:r>
              <a:rPr lang="ru-RU" sz="1800" dirty="0"/>
              <a:t>2. Таламус (промежуточный мозг)</a:t>
            </a:r>
            <a:br>
              <a:rPr lang="ru-RU" sz="1800" dirty="0"/>
            </a:br>
            <a:r>
              <a:rPr lang="ru-RU" sz="1800" dirty="0"/>
              <a:t>3. Гипоталамус(промежуточный мозг)</a:t>
            </a:r>
            <a:br>
              <a:rPr lang="ru-RU" sz="1800" dirty="0"/>
            </a:br>
            <a:r>
              <a:rPr lang="ru-RU" sz="1800" dirty="0"/>
              <a:t>4. Средний мозг</a:t>
            </a:r>
            <a:br>
              <a:rPr lang="ru-RU" sz="1800" dirty="0"/>
            </a:br>
            <a:r>
              <a:rPr lang="ru-RU" sz="1800" dirty="0"/>
              <a:t>5. Мост </a:t>
            </a:r>
            <a:br>
              <a:rPr lang="ru-RU" sz="1800" dirty="0"/>
            </a:br>
            <a:r>
              <a:rPr lang="ru-RU" sz="1800" dirty="0"/>
              <a:t>6. Мозжечок</a:t>
            </a:r>
            <a:br>
              <a:rPr lang="ru-RU" sz="1800" dirty="0"/>
            </a:br>
            <a:r>
              <a:rPr lang="ru-RU" sz="1800" dirty="0"/>
              <a:t>7. Продолговатый мозг</a:t>
            </a:r>
            <a:br>
              <a:rPr lang="ru-RU" sz="1800" dirty="0"/>
            </a:br>
            <a:r>
              <a:rPr lang="ru-RU" sz="1800" dirty="0"/>
              <a:t>8. Спинной мозг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D23AAD1-E4F5-4399-9ADC-34E22E3DA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24" y="1257412"/>
            <a:ext cx="5637920" cy="391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0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8800C-CD7B-4C2C-AAF5-240CC9D2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6" y="204395"/>
            <a:ext cx="11672048" cy="1787489"/>
          </a:xfrm>
        </p:spPr>
        <p:txBody>
          <a:bodyPr>
            <a:noAutofit/>
          </a:bodyPr>
          <a:lstStyle/>
          <a:p>
            <a:r>
              <a:rPr lang="ru-RU" sz="1400" dirty="0"/>
              <a:t>Говорить о наличии головного мозга в строгом смысле можно только применительно к позвоночным, начиная с рыб. Однако несколько вольно этот термин используют для обозначения аналогичных структур высокоорганизованных беспозвоночных — так, например, у насекомых «головным мозгом» называют иногда скопление ганглиев окологлоточного нервного кольца[1]. При описании более примитивных организмов говорят о головных ганглиях, а не о мозге.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AD9B7EE-9B57-4DC6-99FF-E64AC442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525" y="2260324"/>
            <a:ext cx="10070950" cy="44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2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DECF8-E0F2-4CC0-A788-D8F25E65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23" y="4055633"/>
            <a:ext cx="5400338" cy="2659918"/>
          </a:xfrm>
        </p:spPr>
        <p:txBody>
          <a:bodyPr>
            <a:noAutofit/>
          </a:bodyPr>
          <a:lstStyle/>
          <a:p>
            <a:r>
              <a:rPr lang="ru-RU" sz="1800" dirty="0"/>
              <a:t>Функции мозга включают обработку сенсорной информации, поступающей от органов чувств, планирование, принятие решений, координацию, управление движениями, эмоции, внимание, память. Мозг человека выполняет высшие психические функции, в том числе мышление. Одной из функций мозга человека является восприятие и генерация речи. Мозг обладает свойством пластичности. Если поражен один из его отделов, другие отделы через некоторое время могут компенсировать его функцию. Пластичность мозга играет роль и в обучении новым навыкам.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63BE4EB-9432-420F-9F01-712687B35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647" y="405438"/>
            <a:ext cx="6549230" cy="60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FBAC0-E9E8-4230-AACC-2A5BFAD5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514" y="-135419"/>
            <a:ext cx="5396881" cy="6568875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Поток сигналов к головному мозгу и от него осуществляется через спинной мозг, управляющий телом, и через черепные нервы. Сенсорные (или афферентные) сигналы поступают от органов чувств в подкорковые (то есть предшествующие </a:t>
            </a:r>
            <a:r>
              <a:rPr lang="ru-RU" sz="1800" dirty="0" err="1"/>
              <a:t>коре</a:t>
            </a:r>
            <a:r>
              <a:rPr lang="ru-RU" sz="1800" dirty="0"/>
              <a:t> полушарий) ядра, затем в таламус, а оттуда в высший отдел — </a:t>
            </a:r>
            <a:r>
              <a:rPr lang="ru-RU" sz="1800" dirty="0" err="1"/>
              <a:t>кору</a:t>
            </a:r>
            <a:r>
              <a:rPr lang="ru-RU" sz="1800" dirty="0"/>
              <a:t> больших полушарий.</a:t>
            </a:r>
            <a:br>
              <a:rPr lang="ru-RU" sz="1800" dirty="0"/>
            </a:br>
            <a:r>
              <a:rPr lang="ru-RU" sz="1800" dirty="0" err="1"/>
              <a:t>Кора</a:t>
            </a:r>
            <a:r>
              <a:rPr lang="ru-RU" sz="1800" dirty="0"/>
              <a:t> состоит из двух полушарий, соединённых между собой пучком нервных волокон — мозолистым телом (</a:t>
            </a:r>
            <a:r>
              <a:rPr lang="ru-RU" sz="1800" dirty="0" err="1"/>
              <a:t>corpus</a:t>
            </a:r>
            <a:r>
              <a:rPr lang="ru-RU" sz="1800" dirty="0"/>
              <a:t> </a:t>
            </a:r>
            <a:r>
              <a:rPr lang="ru-RU" sz="1800" dirty="0" err="1"/>
              <a:t>callosum</a:t>
            </a:r>
            <a:r>
              <a:rPr lang="ru-RU" sz="1800" dirty="0"/>
              <a:t>). Левое полушарие ответственно за правую половину тела, правое — за левую. У человека правое и левое полушарие имеют разные функции.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F25048ED-5D86-4C23-A707-CD25FD066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FB58D3-088D-44B1-B126-8565DF9B1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6" y="1746219"/>
            <a:ext cx="6697896" cy="38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4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451BA-21E7-4955-8AB7-FB936D1A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E6B3A6-45A9-4B21-9F75-9EEA5F294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" y="543261"/>
            <a:ext cx="11200991" cy="58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9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A5C61-E0F9-4935-BA28-0A211175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4" y="442220"/>
            <a:ext cx="10249747" cy="5764942"/>
          </a:xfrm>
        </p:spPr>
        <p:txBody>
          <a:bodyPr>
            <a:normAutofit/>
          </a:bodyPr>
          <a:lstStyle/>
          <a:p>
            <a:r>
              <a:rPr lang="ru-RU" sz="1800" dirty="0"/>
              <a:t>Интересные факты</a:t>
            </a:r>
            <a:r>
              <a:rPr lang="en-US" sz="1800" dirty="0"/>
              <a:t>:</a:t>
            </a:r>
            <a:br>
              <a:rPr lang="ru-RU" sz="1800" dirty="0"/>
            </a:br>
            <a:r>
              <a:rPr lang="ru-RU" sz="1800" dirty="0"/>
              <a:t>1.Объем нашей памяти не ограничен</a:t>
            </a:r>
            <a:br>
              <a:rPr lang="ru-RU" sz="1800" dirty="0"/>
            </a:br>
            <a:r>
              <a:rPr lang="ru-RU" sz="1800" dirty="0"/>
              <a:t>2.Мозг производит такой объем электричества, которого будет достаточно для включения лампочки</a:t>
            </a:r>
            <a:br>
              <a:rPr lang="ru-RU" sz="1800" dirty="0"/>
            </a:br>
            <a:r>
              <a:rPr lang="ru-RU" sz="1800" dirty="0"/>
              <a:t>3.Влюбленность можно увидеть на МРТ</a:t>
            </a:r>
            <a:br>
              <a:rPr lang="ru-RU" sz="1800" dirty="0"/>
            </a:br>
            <a:r>
              <a:rPr lang="ru-RU" sz="1800" dirty="0"/>
              <a:t>4.В мозге содержится до 60% жира</a:t>
            </a:r>
            <a:br>
              <a:rPr lang="ru-RU" sz="1800" dirty="0"/>
            </a:br>
            <a:r>
              <a:rPr lang="ru-RU" sz="1800" dirty="0"/>
              <a:t>5. Размеры мозга никак не влияют на уровень интеллекта. К примеру, у Эйнштейна мозг весил чуть более 1200 граммов, что меньше среднего, но он всё равно был гением.</a:t>
            </a:r>
            <a:br>
              <a:rPr lang="ru-RU" sz="1800" dirty="0"/>
            </a:br>
            <a:r>
              <a:rPr lang="ru-RU" sz="1800" dirty="0"/>
              <a:t>6. Давно доказано, что занятие музыкой вовлекают в комплексную работу все отделы мозга, обеспечивая развития сенсорных систем    (слышу – вижу – ощущаю), познавательных, </a:t>
            </a:r>
            <a:r>
              <a:rPr lang="ru-RU" sz="1800" dirty="0" err="1"/>
              <a:t>мативационных</a:t>
            </a:r>
            <a:r>
              <a:rPr lang="en-US" sz="1800" dirty="0"/>
              <a:t>;</a:t>
            </a:r>
            <a:r>
              <a:rPr lang="ru-RU" sz="1800" dirty="0"/>
              <a:t> систем, ответственных за движение и память.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8025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78F9A-B929-4FAC-9CF4-47E91645A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486" y="583921"/>
            <a:ext cx="8720988" cy="3285207"/>
          </a:xfrm>
        </p:spPr>
        <p:txBody>
          <a:bodyPr/>
          <a:lstStyle/>
          <a:p>
            <a:r>
              <a:rPr lang="ru-RU" dirty="0"/>
              <a:t>конец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4E6083-C3CD-4B91-858C-05E2B4DBB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2909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62</TotalTime>
  <Words>300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Meiryo</vt:lpstr>
      <vt:lpstr>Corbel</vt:lpstr>
      <vt:lpstr>SketchLinesVTI</vt:lpstr>
      <vt:lpstr>Головной мозг</vt:lpstr>
      <vt:lpstr>Головной мозг - главный орган центральной нервной системы подавляющего большинства хордовых. Несмотря на значительный прогресс в изучении головного мозга в последние годы, многое в его работе до сих пор остаётся загадкой. Функционирование отдельных клеток достаточно хорошо объяснено, однако понимание того, как в результате взаимодействия тысяч и миллионов нейронов мозг функционирует как целое, доступно лишь в очень упрощённом виде и требует дальнейших глубоких исследований. У человека отношение массы головного мозга к массе тела в среднем равно 2 %.</vt:lpstr>
      <vt:lpstr>Головной мозг состоит из:  1. Конечный мозг 2. Таламус (промежуточный мозг) 3. Гипоталамус(промежуточный мозг) 4. Средний мозг 5. Мост  6. Мозжечок 7. Продолговатый мозг 8. Спинной мозг</vt:lpstr>
      <vt:lpstr>Говорить о наличии головного мозга в строгом смысле можно только применительно к позвоночным, начиная с рыб. Однако несколько вольно этот термин используют для обозначения аналогичных структур высокоорганизованных беспозвоночных — так, например, у насекомых «головным мозгом» называют иногда скопление ганглиев окологлоточного нервного кольца[1]. При описании более примитивных организмов говорят о головных ганглиях, а не о мозге.</vt:lpstr>
      <vt:lpstr>Функции мозга включают обработку сенсорной информации, поступающей от органов чувств, планирование, принятие решений, координацию, управление движениями, эмоции, внимание, память. Мозг человека выполняет высшие психические функции, в том числе мышление. Одной из функций мозга человека является восприятие и генерация речи. Мозг обладает свойством пластичности. Если поражен один из его отделов, другие отделы через некоторое время могут компенсировать его функцию. Пластичность мозга играет роль и в обучении новым навыкам.</vt:lpstr>
      <vt:lpstr>Поток сигналов к головному мозгу и от него осуществляется через спинной мозг, управляющий телом, и через черепные нервы. Сенсорные (или афферентные) сигналы поступают от органов чувств в подкорковые (то есть предшествующие коре полушарий) ядра, затем в таламус, а оттуда в высший отдел — кору больших полушарий. Кора состоит из двух полушарий, соединённых между собой пучком нервных волокон — мозолистым телом (corpus callosum). Левое полушарие ответственно за правую половину тела, правое — за левую. У человека правое и левое полушарие имеют разные функции.</vt:lpstr>
      <vt:lpstr>Презентация PowerPoint</vt:lpstr>
      <vt:lpstr>Интересные факты: 1.Объем нашей памяти не ограничен 2.Мозг производит такой объем электричества, которого будет достаточно для включения лампочки 3.Влюбленность можно увидеть на МРТ 4.В мозге содержится до 60% жира 5. Размеры мозга никак не влияют на уровень интеллекта. К примеру, у Эйнштейна мозг весил чуть более 1200 граммов, что меньше среднего, но он всё равно был гением. 6. Давно доказано, что занятие музыкой вовлекают в комплексную работу все отделы мозга, обеспечивая развития сенсорных систем    (слышу – вижу – ощущаю), познавательных, мативационных; систем, ответственных за движение и память. </vt:lpstr>
      <vt:lpstr>конец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Головной мозг</dc:title>
  <dc:creator>Admin</dc:creator>
  <cp:lastModifiedBy>Admin</cp:lastModifiedBy>
  <cp:revision>7</cp:revision>
  <dcterms:created xsi:type="dcterms:W3CDTF">2021-10-26T14:35:11Z</dcterms:created>
  <dcterms:modified xsi:type="dcterms:W3CDTF">2021-10-26T17:06:44Z</dcterms:modified>
</cp:coreProperties>
</file>