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1" r:id="rId4"/>
    <p:sldId id="262" r:id="rId5"/>
    <p:sldId id="260" r:id="rId6"/>
    <p:sldId id="257" r:id="rId7"/>
    <p:sldId id="259" r:id="rId8"/>
    <p:sldId id="264" r:id="rId9"/>
    <p:sldId id="263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6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7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4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63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0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6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2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4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19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5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3357627-4F46-4FA1-BBD1-CC7D6FC1583B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88B4F56-8394-464C-8110-9E241DFCA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8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7931" y="-517216"/>
            <a:ext cx="9966960" cy="2926080"/>
          </a:xfrm>
        </p:spPr>
        <p:txBody>
          <a:bodyPr/>
          <a:lstStyle/>
          <a:p>
            <a:r>
              <a:rPr lang="ru-RU" dirty="0" smtClean="0"/>
              <a:t>Бабочки </a:t>
            </a:r>
            <a:r>
              <a:rPr lang="ru-RU" sz="6000" dirty="0" smtClean="0"/>
              <a:t>или</a:t>
            </a:r>
            <a:r>
              <a:rPr lang="ru-RU" sz="8800" dirty="0" smtClean="0"/>
              <a:t> </a:t>
            </a:r>
            <a:r>
              <a:rPr lang="ru-RU" dirty="0" smtClean="0"/>
              <a:t>чешуекрылые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891" y="2331088"/>
            <a:ext cx="2974521" cy="307709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1" y="2408864"/>
            <a:ext cx="3728065" cy="2474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016" y="3294581"/>
            <a:ext cx="3668875" cy="27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5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326" y="290491"/>
            <a:ext cx="9875520" cy="1356360"/>
          </a:xfrm>
        </p:spPr>
        <p:txBody>
          <a:bodyPr/>
          <a:lstStyle/>
          <a:p>
            <a:r>
              <a:rPr lang="ru-RU" dirty="0" err="1"/>
              <a:t>Мадагаскарская</a:t>
            </a:r>
            <a:r>
              <a:rPr lang="ru-RU" dirty="0"/>
              <a:t> комета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953" y="1646853"/>
            <a:ext cx="3460443" cy="3460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65" y="439705"/>
            <a:ext cx="2394134" cy="2414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604" y="3003212"/>
            <a:ext cx="5141556" cy="3427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616" y="365098"/>
            <a:ext cx="2330461" cy="25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739" y="609600"/>
            <a:ext cx="4730702" cy="3548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417" y="2517418"/>
            <a:ext cx="57531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2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780" y="2206690"/>
            <a:ext cx="5384800" cy="4038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580" y="397038"/>
            <a:ext cx="5709379" cy="380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994" y="3192004"/>
            <a:ext cx="5654766" cy="3180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849" y="226337"/>
            <a:ext cx="5495731" cy="365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041" y="590938"/>
            <a:ext cx="9875520" cy="1356360"/>
          </a:xfrm>
        </p:spPr>
        <p:txBody>
          <a:bodyPr/>
          <a:lstStyle/>
          <a:p>
            <a:r>
              <a:rPr lang="ru-RU" dirty="0" smtClean="0"/>
              <a:t>Чешуйки крыла бабочки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74" y="2132045"/>
            <a:ext cx="6080444" cy="4038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20" y="1662112"/>
            <a:ext cx="4613463" cy="30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4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3485" y="453837"/>
            <a:ext cx="9875520" cy="1356360"/>
          </a:xfrm>
        </p:spPr>
        <p:txBody>
          <a:bodyPr/>
          <a:lstStyle/>
          <a:p>
            <a:r>
              <a:rPr lang="ru-RU" dirty="0"/>
              <a:t>Х</a:t>
            </a:r>
            <a:r>
              <a:rPr lang="ru-RU" dirty="0" smtClean="0"/>
              <a:t>оботок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560" y="2057400"/>
            <a:ext cx="5738685" cy="4038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88" y="1132017"/>
            <a:ext cx="5048157" cy="36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50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160" y="432318"/>
            <a:ext cx="9875520" cy="13563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Дневные бабочки                                          Ночные бабочки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250" y="1531276"/>
            <a:ext cx="3930509" cy="5009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803" y="1643475"/>
            <a:ext cx="3274164" cy="47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992" y="0"/>
            <a:ext cx="9875520" cy="1356360"/>
          </a:xfrm>
        </p:spPr>
        <p:txBody>
          <a:bodyPr/>
          <a:lstStyle/>
          <a:p>
            <a:r>
              <a:rPr lang="ru-RU" dirty="0"/>
              <a:t>Жизненный цикл бабочек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669" y="1045966"/>
            <a:ext cx="1905000" cy="204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176" y="819544"/>
            <a:ext cx="1905000" cy="204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276" y="4378479"/>
            <a:ext cx="1905000" cy="20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213" y="4165402"/>
            <a:ext cx="1905000" cy="2181225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4665306" y="1954762"/>
            <a:ext cx="269654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7809722" y="3127990"/>
            <a:ext cx="1278294" cy="9121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4116613" y="5110028"/>
            <a:ext cx="2411963" cy="279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559669" y="3256385"/>
            <a:ext cx="1452494" cy="7837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1054" y="1437113"/>
            <a:ext cx="1287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яички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46433" y="1367654"/>
            <a:ext cx="2379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л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ичинка -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гусеница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73676" y="5110028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куколка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872" y="4671239"/>
            <a:ext cx="1253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имаго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8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5955" y="90351"/>
            <a:ext cx="9875520" cy="1356360"/>
          </a:xfrm>
        </p:spPr>
        <p:txBody>
          <a:bodyPr/>
          <a:lstStyle/>
          <a:p>
            <a:r>
              <a:rPr lang="ru-RU" dirty="0"/>
              <a:t>Стеклянная бабочка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0279" y="1446711"/>
            <a:ext cx="3872796" cy="2868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01" y="647524"/>
            <a:ext cx="2619375" cy="2562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44" y="4083457"/>
            <a:ext cx="3573774" cy="2374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797" y="3474342"/>
            <a:ext cx="3857989" cy="30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434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Другая 2">
      <a:dk1>
        <a:sysClr val="windowText" lastClr="000000"/>
      </a:dk1>
      <a:lt1>
        <a:srgbClr val="BADB7D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45</TotalTime>
  <Words>24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Corbel</vt:lpstr>
      <vt:lpstr>Базис</vt:lpstr>
      <vt:lpstr>Бабочки или чешуекрылые</vt:lpstr>
      <vt:lpstr>Презентация PowerPoint</vt:lpstr>
      <vt:lpstr>Презентация PowerPoint</vt:lpstr>
      <vt:lpstr>Презентация PowerPoint</vt:lpstr>
      <vt:lpstr>Чешуйки крыла бабочки</vt:lpstr>
      <vt:lpstr>Хоботок</vt:lpstr>
      <vt:lpstr>Дневные бабочки                                          Ночные бабочки</vt:lpstr>
      <vt:lpstr>Жизненный цикл бабочек</vt:lpstr>
      <vt:lpstr>Стеклянная бабочка</vt:lpstr>
      <vt:lpstr>Мадагаскарская комета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Бабочки или чешуекрылые</dc:title>
  <dc:creator>Андрей</dc:creator>
  <cp:lastModifiedBy>Андрей</cp:lastModifiedBy>
  <cp:revision>5</cp:revision>
  <dcterms:created xsi:type="dcterms:W3CDTF">2015-12-01T19:12:59Z</dcterms:created>
  <dcterms:modified xsi:type="dcterms:W3CDTF">2015-12-01T19:58:02Z</dcterms:modified>
</cp:coreProperties>
</file>