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3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1500175"/>
            <a:ext cx="8496944" cy="2100276"/>
          </a:xfrm>
        </p:spPr>
        <p:txBody>
          <a:bodyPr>
            <a:normAutofit/>
          </a:bodyPr>
          <a:lstStyle>
            <a:lvl1pPr>
              <a:defRPr sz="4800" b="0" spc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defRPr>
            </a:lvl1pPr>
          </a:lstStyle>
          <a:p>
            <a:r>
              <a:rPr lang="ru-RU" dirty="0" smtClean="0"/>
              <a:t>ОБРАЗЕЦ  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-33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BDD8-D3DC-48B7-8F27-E4A3212C4C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D93A-374F-4E5F-A0F7-353486EAA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и размножение земноводных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сезонных изменений на поведение земноводных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r>
              <a:rPr lang="ru-RU" dirty="0" smtClean="0"/>
              <a:t>Весна – размножение и развитие</a:t>
            </a:r>
          </a:p>
          <a:p>
            <a:r>
              <a:rPr lang="ru-RU" dirty="0" smtClean="0"/>
              <a:t>Лето – активный образ жизни</a:t>
            </a:r>
          </a:p>
          <a:p>
            <a:r>
              <a:rPr lang="ru-RU" dirty="0" smtClean="0"/>
              <a:t>Осень – перемещение к местам зимовок</a:t>
            </a:r>
          </a:p>
          <a:p>
            <a:r>
              <a:rPr lang="ru-RU" dirty="0" smtClean="0"/>
              <a:t>Зима – спячка </a:t>
            </a:r>
            <a:endParaRPr lang="ru-RU" dirty="0"/>
          </a:p>
        </p:txBody>
      </p:sp>
      <p:pic>
        <p:nvPicPr>
          <p:cNvPr id="4" name="Рисунок 3" descr="Frog-profile-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988840"/>
            <a:ext cx="379866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размножения</a:t>
            </a:r>
            <a:endParaRPr lang="ru-RU" dirty="0"/>
          </a:p>
        </p:txBody>
      </p:sp>
      <p:pic>
        <p:nvPicPr>
          <p:cNvPr id="3" name="Рисунок 2" descr="0014-007-Polovye-organy-parny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557815" cy="4824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126876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Самец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1268760"/>
            <a:ext cx="1161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Самка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Резонаторы</a:t>
            </a:r>
            <a:endParaRPr lang="ru-RU" dirty="0"/>
          </a:p>
        </p:txBody>
      </p:sp>
      <p:pic>
        <p:nvPicPr>
          <p:cNvPr id="3" name="Рисунок 2" descr="fominykh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64896" cy="491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Остромордая лягушка</a:t>
            </a:r>
            <a:endParaRPr lang="ru-RU" dirty="0"/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768752" cy="450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Икра</a:t>
            </a:r>
            <a:endParaRPr lang="ru-RU" dirty="0"/>
          </a:p>
        </p:txBody>
      </p:sp>
      <p:pic>
        <p:nvPicPr>
          <p:cNvPr id="3" name="Рисунок 2" descr="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271384" cy="3240360"/>
          </a:xfrm>
          <a:prstGeom prst="rect">
            <a:avLst/>
          </a:prstGeom>
        </p:spPr>
      </p:pic>
      <p:pic>
        <p:nvPicPr>
          <p:cNvPr id="4" name="Рисунок 3" descr="frog_eggs.jpg"/>
          <p:cNvPicPr>
            <a:picLocks noChangeAspect="1"/>
          </p:cNvPicPr>
          <p:nvPr/>
        </p:nvPicPr>
        <p:blipFill>
          <a:blip r:embed="rId3" cstate="print"/>
          <a:srcRect l="2699" t="4541" r="2488" b="4637"/>
          <a:stretch>
            <a:fillRect/>
          </a:stretch>
        </p:blipFill>
        <p:spPr>
          <a:xfrm>
            <a:off x="4355976" y="2132856"/>
            <a:ext cx="478802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Головастики</a:t>
            </a:r>
            <a:endParaRPr lang="ru-RU" dirty="0"/>
          </a:p>
        </p:txBody>
      </p:sp>
      <p:pic>
        <p:nvPicPr>
          <p:cNvPr id="3" name="Рисунок 2" descr="prob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572000" cy="2583180"/>
          </a:xfrm>
          <a:prstGeom prst="rect">
            <a:avLst/>
          </a:prstGeom>
        </p:spPr>
      </p:pic>
      <p:pic>
        <p:nvPicPr>
          <p:cNvPr id="4" name="Рисунок 3" descr="08-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572000" cy="3240021"/>
          </a:xfrm>
          <a:prstGeom prst="rect">
            <a:avLst/>
          </a:prstGeom>
        </p:spPr>
      </p:pic>
      <p:pic>
        <p:nvPicPr>
          <p:cNvPr id="5" name="Рисунок 4" descr="25850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3056"/>
            <a:ext cx="4427984" cy="2639849"/>
          </a:xfrm>
          <a:prstGeom prst="rect">
            <a:avLst/>
          </a:prstGeom>
        </p:spPr>
      </p:pic>
      <p:pic>
        <p:nvPicPr>
          <p:cNvPr id="6" name="Рисунок 5" descr="1215862119rloe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268760"/>
            <a:ext cx="403244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zvit.lyagush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16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Забота о потомстве</a:t>
            </a:r>
            <a:endParaRPr lang="ru-RU" dirty="0"/>
          </a:p>
        </p:txBody>
      </p:sp>
      <p:pic>
        <p:nvPicPr>
          <p:cNvPr id="3" name="Рисунок 2" descr="pygmymarsup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730104" cy="2588692"/>
          </a:xfrm>
          <a:prstGeom prst="rect">
            <a:avLst/>
          </a:prstGeom>
        </p:spPr>
      </p:pic>
      <p:pic>
        <p:nvPicPr>
          <p:cNvPr id="4" name="Рисунок 3" descr="pip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960440" cy="2808312"/>
          </a:xfrm>
          <a:prstGeom prst="rect">
            <a:avLst/>
          </a:prstGeom>
        </p:spPr>
      </p:pic>
      <p:pic>
        <p:nvPicPr>
          <p:cNvPr id="5" name="Рисунок 4" descr="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068960"/>
            <a:ext cx="3819750" cy="2822054"/>
          </a:xfrm>
          <a:prstGeom prst="rect">
            <a:avLst/>
          </a:prstGeom>
        </p:spPr>
      </p:pic>
      <p:pic>
        <p:nvPicPr>
          <p:cNvPr id="6" name="Рисунок 5" descr="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068960"/>
            <a:ext cx="3829432" cy="28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</TotalTime>
  <Words>45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Развитие и размножение земноводных</vt:lpstr>
      <vt:lpstr>Влияние сезонных изменений на поведение земноводных</vt:lpstr>
      <vt:lpstr>Органы размножения</vt:lpstr>
      <vt:lpstr>Резонаторы</vt:lpstr>
      <vt:lpstr>Остромордая лягушка</vt:lpstr>
      <vt:lpstr>Икра</vt:lpstr>
      <vt:lpstr>Головастики</vt:lpstr>
      <vt:lpstr>Слайд 8</vt:lpstr>
      <vt:lpstr>Забота о потомстве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размножение земноводных</dc:title>
  <dc:creator>Admin</dc:creator>
  <cp:lastModifiedBy>User</cp:lastModifiedBy>
  <cp:revision>5</cp:revision>
  <dcterms:created xsi:type="dcterms:W3CDTF">2015-02-01T09:53:54Z</dcterms:created>
  <dcterms:modified xsi:type="dcterms:W3CDTF">2022-02-01T11:34:29Z</dcterms:modified>
</cp:coreProperties>
</file>