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1" r:id="rId3"/>
    <p:sldId id="273" r:id="rId4"/>
    <p:sldId id="267" r:id="rId5"/>
    <p:sldId id="264" r:id="rId6"/>
    <p:sldId id="263" r:id="rId7"/>
    <p:sldId id="268" r:id="rId8"/>
    <p:sldId id="259" r:id="rId9"/>
    <p:sldId id="262" r:id="rId10"/>
    <p:sldId id="269" r:id="rId11"/>
    <p:sldId id="274" r:id="rId12"/>
    <p:sldId id="275" r:id="rId13"/>
    <p:sldId id="270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Сфагнум (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Sphagnum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7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Строение листа</a:t>
            </a:r>
            <a:endParaRPr lang="ru-RU" dirty="0"/>
          </a:p>
        </p:txBody>
      </p:sp>
      <p:pic>
        <p:nvPicPr>
          <p:cNvPr id="5" name="Picture 2" descr="C:\Documents and Settings\Nero\Рабочий стол\строение листа мха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196752"/>
            <a:ext cx="8964488" cy="5661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88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1412776"/>
            <a:ext cx="8928992" cy="5112568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ru-RU" sz="4400" dirty="0" smtClean="0"/>
              <a:t>Молодое </a:t>
            </a:r>
            <a:r>
              <a:rPr lang="ru-RU" sz="4400" dirty="0" err="1" smtClean="0"/>
              <a:t>раст</a:t>
            </a:r>
            <a:r>
              <a:rPr lang="ru-RU" sz="4400" dirty="0" smtClean="0"/>
              <a:t>. – муж.  и жен. </a:t>
            </a:r>
            <a:r>
              <a:rPr lang="ru-RU" sz="4400" dirty="0"/>
              <a:t>г</a:t>
            </a:r>
            <a:r>
              <a:rPr lang="ru-RU" sz="4400" dirty="0" smtClean="0"/>
              <a:t>аметы </a:t>
            </a:r>
            <a:r>
              <a:rPr lang="ru-RU" sz="4400" dirty="0"/>
              <a:t>–</a:t>
            </a:r>
            <a:r>
              <a:rPr lang="ru-RU" sz="4400" dirty="0" smtClean="0"/>
              <a:t>  сперматозоиды и яйцеклетка – при наличии воды соединяются – зигота – спорофит – споры – протонема – почки – гаметофит (листостебельное растение)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Размножение сфагнума(однополое растение)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6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18665_1669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632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7680960" cy="4724400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Закисание и заболачивание почв;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Заменитель ваты (бактерицидное свойство);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Образование торфа:</a:t>
            </a:r>
          </a:p>
          <a:p>
            <a:pPr marL="1693926" lvl="8" indent="-285750"/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Топливо;</a:t>
            </a:r>
          </a:p>
          <a:p>
            <a:pPr marL="1693926" lvl="8" indent="-285750"/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Удобрения;</a:t>
            </a:r>
          </a:p>
          <a:p>
            <a:pPr marL="1693926" lvl="8" indent="-285750"/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</a:rPr>
              <a:t>Сырье для промышленности.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мхов в природе и жизни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25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680960" cy="10668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внимание!))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4048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768096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Строение мха сфагнума</a:t>
            </a:r>
            <a:endParaRPr lang="ru-RU" dirty="0"/>
          </a:p>
        </p:txBody>
      </p:sp>
      <p:pic>
        <p:nvPicPr>
          <p:cNvPr id="4" name="Содержимое 5" descr="{3E7BAB88-B265-4222-BD5A-50D462989037}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95536" y="1412874"/>
            <a:ext cx="4138501" cy="5112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644008" y="1340769"/>
            <a:ext cx="43924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u="sng" dirty="0"/>
              <a:t>Сфагнум</a:t>
            </a:r>
            <a:r>
              <a:rPr lang="ru-RU" sz="2800" dirty="0"/>
              <a:t> — многолетнее растение с сильно ветвящимся стеблем</a:t>
            </a:r>
            <a:r>
              <a:rPr lang="ru-RU" sz="2800" dirty="0" smtClean="0"/>
              <a:t>.</a:t>
            </a:r>
            <a:r>
              <a:rPr lang="ru-RU" sz="2800" dirty="0"/>
              <a:t> Стебель и ветви покрыты мелкими светло-зелеными листьями.</a:t>
            </a:r>
            <a:r>
              <a:rPr lang="ru-RU" sz="2800" dirty="0" smtClean="0"/>
              <a:t> На </a:t>
            </a:r>
            <a:r>
              <a:rPr lang="ru-RU" sz="2800" dirty="0"/>
              <a:t>вершине стебля развивается коробочка со спорами. Ризоидов нет. Стебли плотно прилегают к друг другу, образуя сплошной ковер.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4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razmnozhenie-mh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" y="0"/>
            <a:ext cx="9135343" cy="6741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kraine-fish.ucoz.ua/vodnie_ob/-____Sphagnum_girgensohnii_Russ.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38" y="1556792"/>
            <a:ext cx="9108462" cy="48965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Общий вид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1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ена\Desktop\нужное\3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45" y="0"/>
            <a:ext cx="9153545" cy="6850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86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на\Desktop\нужное\480x320_CMc8sC38eGapOOjs33rOPeR1QSCGqvj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022"/>
            <a:ext cx="9144000" cy="67523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2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sz="2800" dirty="0" smtClean="0"/>
              <a:t>	</a:t>
            </a:r>
            <a:r>
              <a:rPr lang="ru-RU" sz="4000" dirty="0" smtClean="0"/>
              <a:t>На </a:t>
            </a:r>
            <a:r>
              <a:rPr lang="ru-RU" sz="4000" dirty="0"/>
              <a:t>болотах встречается другой мох — сфагнум, который называют торфяным мхом. </a:t>
            </a:r>
            <a:r>
              <a:rPr lang="ru-RU" sz="4000" b="1" dirty="0" smtClean="0"/>
              <a:t>Мох </a:t>
            </a:r>
            <a:r>
              <a:rPr lang="ru-RU" sz="4000" b="1" dirty="0"/>
              <a:t>сфагнум</a:t>
            </a:r>
            <a:r>
              <a:rPr lang="ru-RU" sz="4000" dirty="0"/>
              <a:t> называют также белым мхом, так как после высыхания он приобретает белую </a:t>
            </a:r>
            <a:r>
              <a:rPr lang="ru-RU" sz="4000" dirty="0" smtClean="0"/>
              <a:t>окраску.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на\Desktop\нужное\Sphagnum teres 92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232270" cy="6858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1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iouroki.ru/content/page/761/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4" y="1052736"/>
            <a:ext cx="9110326" cy="5688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907704" y="117679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Строение листа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392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228</TotalTime>
  <Words>124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Mylar</vt:lpstr>
      <vt:lpstr>Сфагнум (Sphagnum)</vt:lpstr>
      <vt:lpstr>Строение мха сфагнума</vt:lpstr>
      <vt:lpstr>Презентация PowerPoint</vt:lpstr>
      <vt:lpstr>Общий вид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Строение листа</vt:lpstr>
      <vt:lpstr>Размножение сфагнума(однополое растение)</vt:lpstr>
      <vt:lpstr>Презентация PowerPoint</vt:lpstr>
      <vt:lpstr>Значение мхов в природе и жизни человека</vt:lpstr>
      <vt:lpstr>Спасибо за внимание!))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Сфагнум (Sphagnum)</dc:title>
  <dc:creator>Алена</dc:creator>
  <cp:lastModifiedBy>Алена</cp:lastModifiedBy>
  <cp:revision>19</cp:revision>
  <dcterms:created xsi:type="dcterms:W3CDTF">2014-02-19T14:53:25Z</dcterms:created>
  <dcterms:modified xsi:type="dcterms:W3CDTF">2014-02-20T19:51:16Z</dcterms:modified>
</cp:coreProperties>
</file>