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8A84F-BA4F-4C48-8726-56C5196E392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B1C6B-4ACE-4758-AFD4-49C18AB3D1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1C6B-4ACE-4758-AFD4-49C18AB3D14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Роль </a:t>
            </a:r>
            <a:r>
              <a:rPr lang="ru-RU" dirty="0" err="1" smtClean="0"/>
              <a:t>протиСТОВ</a:t>
            </a:r>
            <a:r>
              <a:rPr lang="ru-RU" dirty="0" smtClean="0"/>
              <a:t> В ЭКОСИСТЕМАХ И В ЖИЗНИ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я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0"/>
            <a:ext cx="3048000" cy="2033016"/>
          </a:xfrm>
          <a:prstGeom prst="rect">
            <a:avLst/>
          </a:prstGeom>
        </p:spPr>
      </p:pic>
      <p:pic>
        <p:nvPicPr>
          <p:cNvPr id="5" name="Рисунок 4" descr="нииии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0"/>
            <a:ext cx="3071834" cy="2000240"/>
          </a:xfrm>
          <a:prstGeom prst="rect">
            <a:avLst/>
          </a:prstGeom>
        </p:spPr>
      </p:pic>
      <p:pic>
        <p:nvPicPr>
          <p:cNvPr id="6" name="Рисунок 5" descr="са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0"/>
            <a:ext cx="2714612" cy="2000240"/>
          </a:xfrm>
          <a:prstGeom prst="rect">
            <a:avLst/>
          </a:prstGeom>
        </p:spPr>
      </p:pic>
      <p:pic>
        <p:nvPicPr>
          <p:cNvPr id="7" name="Рисунок 6" descr="индийский.jpg!d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000240"/>
            <a:ext cx="3000396" cy="1857388"/>
          </a:xfrm>
          <a:prstGeom prst="rect">
            <a:avLst/>
          </a:prstGeom>
        </p:spPr>
      </p:pic>
      <p:pic>
        <p:nvPicPr>
          <p:cNvPr id="8" name="Рисунок 7" descr="чай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2000240"/>
            <a:ext cx="3000396" cy="1857388"/>
          </a:xfrm>
          <a:prstGeom prst="rect">
            <a:avLst/>
          </a:prstGeom>
        </p:spPr>
      </p:pic>
      <p:pic>
        <p:nvPicPr>
          <p:cNvPr id="9" name="Рисунок 8" descr="хочуПЕЛЕМЕНИИИ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2000240"/>
            <a:ext cx="278605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err="1" smtClean="0"/>
              <a:t>Макроцистис</a:t>
            </a:r>
            <a:endParaRPr lang="ru-RU" dirty="0"/>
          </a:p>
        </p:txBody>
      </p:sp>
      <p:pic>
        <p:nvPicPr>
          <p:cNvPr id="4" name="Содержимое 3" descr="макропос)))))))))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8715404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ПРОТИСТОВ В ЭКОСИСТЕМАХ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Участвуют в образовании горных пород</a:t>
            </a:r>
          </a:p>
          <a:p>
            <a:r>
              <a:rPr lang="ru-RU" dirty="0" smtClean="0"/>
              <a:t>Корм для животных</a:t>
            </a:r>
          </a:p>
          <a:p>
            <a:r>
              <a:rPr lang="ru-RU" dirty="0" smtClean="0"/>
              <a:t>Возбудители болезней</a:t>
            </a:r>
          </a:p>
          <a:p>
            <a:r>
              <a:rPr lang="ru-RU" dirty="0" smtClean="0"/>
              <a:t>Играют огромную роль в пищевых цепях водоёмах</a:t>
            </a:r>
          </a:p>
          <a:p>
            <a:r>
              <a:rPr lang="ru-RU" dirty="0" smtClean="0"/>
              <a:t>Очищают воду от бактерий и гниющих веществ</a:t>
            </a:r>
          </a:p>
          <a:p>
            <a:r>
              <a:rPr lang="ru-RU" dirty="0" smtClean="0"/>
              <a:t>Участвуют в </a:t>
            </a:r>
            <a:r>
              <a:rPr lang="ru-RU" dirty="0" err="1" smtClean="0"/>
              <a:t>оброзовании</a:t>
            </a:r>
            <a:r>
              <a:rPr lang="ru-RU" dirty="0" smtClean="0"/>
              <a:t> почвы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ПРОТИСТОВ В ЖИЗНИ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Являются объектами научного исследования</a:t>
            </a:r>
          </a:p>
          <a:p>
            <a:r>
              <a:rPr lang="ru-RU" dirty="0" smtClean="0"/>
              <a:t>Являются паразитами человека</a:t>
            </a:r>
          </a:p>
          <a:p>
            <a:r>
              <a:rPr lang="ru-RU" dirty="0" smtClean="0"/>
              <a:t>Индикатор нефти</a:t>
            </a:r>
          </a:p>
          <a:p>
            <a:r>
              <a:rPr lang="ru-RU" dirty="0" smtClean="0"/>
              <a:t>Очищают воду</a:t>
            </a:r>
          </a:p>
          <a:p>
            <a:r>
              <a:rPr lang="ru-RU" dirty="0" smtClean="0"/>
              <a:t>Средство биологической борьбы с вредителями</a:t>
            </a:r>
          </a:p>
          <a:p>
            <a:r>
              <a:rPr lang="ru-RU" dirty="0" smtClean="0"/>
              <a:t>Используются в геологоразведке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Инфузория туфелька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пр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8786841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Амёба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фигоб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8786842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Спирогира</a:t>
            </a:r>
            <a:endParaRPr lang="ru-RU" dirty="0"/>
          </a:p>
        </p:txBody>
      </p:sp>
      <p:pic>
        <p:nvPicPr>
          <p:cNvPr id="4" name="Содержимое 3" descr="спирофиг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8786842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Хлорелла</a:t>
            </a:r>
            <a:endParaRPr lang="ru-RU" dirty="0"/>
          </a:p>
        </p:txBody>
      </p:sp>
      <p:pic>
        <p:nvPicPr>
          <p:cNvPr id="4" name="Содержимое 3" descr="фигерр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8786842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Эвглена</a:t>
            </a:r>
            <a:endParaRPr lang="ru-RU" dirty="0"/>
          </a:p>
        </p:txBody>
      </p:sp>
      <p:pic>
        <p:nvPicPr>
          <p:cNvPr id="4" name="Содержимое 3" descr="эвген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8786842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</TotalTime>
  <Words>78</Words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Роль протиСТОВ В ЭКОСИСТЕМАХ И В ЖИЗНИ ЧЕЛОВЕКА</vt:lpstr>
      <vt:lpstr>РОЛЬ ПРОТИСТОВ В ЭКОСИСТЕМАХ</vt:lpstr>
      <vt:lpstr>РОЛЬ ПРОТИСТОВ В ЖИЗНИ ЧЕЛОВЕКА</vt:lpstr>
      <vt:lpstr>Слайд 4</vt:lpstr>
      <vt:lpstr>     Инфузория туфелька </vt:lpstr>
      <vt:lpstr>            Амёба  </vt:lpstr>
      <vt:lpstr>         Спирогира</vt:lpstr>
      <vt:lpstr>           Хлорелла</vt:lpstr>
      <vt:lpstr>           Эвглена</vt:lpstr>
      <vt:lpstr>         Макроцистис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протиСТОВ В ЭКОСИСТЕМАХ И В ЖИЗНИ ЧЕЛОВЕКА</dc:title>
  <dc:creator>BOSS</dc:creator>
  <cp:lastModifiedBy>BOSS</cp:lastModifiedBy>
  <cp:revision>6</cp:revision>
  <dcterms:created xsi:type="dcterms:W3CDTF">2021-10-11T17:02:30Z</dcterms:created>
  <dcterms:modified xsi:type="dcterms:W3CDTF">2021-10-11T17:53:11Z</dcterms:modified>
</cp:coreProperties>
</file>