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8" r:id="rId2"/>
    <p:sldId id="269" r:id="rId3"/>
    <p:sldId id="273" r:id="rId4"/>
    <p:sldId id="274" r:id="rId5"/>
    <p:sldId id="275" r:id="rId6"/>
    <p:sldId id="276" r:id="rId7"/>
    <p:sldId id="267" r:id="rId8"/>
    <p:sldId id="277" r:id="rId9"/>
    <p:sldId id="271" r:id="rId10"/>
    <p:sldId id="278" r:id="rId11"/>
    <p:sldId id="279" r:id="rId12"/>
    <p:sldId id="28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26" autoAdjust="0"/>
  </p:normalViewPr>
  <p:slideViewPr>
    <p:cSldViewPr>
      <p:cViewPr varScale="1">
        <p:scale>
          <a:sx n="72" d="100"/>
          <a:sy n="72" d="100"/>
        </p:scale>
        <p:origin x="-159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052736"/>
            <a:ext cx="6048672" cy="286816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ОТРЯД хоботные и приматы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3969228" cy="110124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1340768"/>
            <a:ext cx="5114778" cy="330034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МАРТЫШКА</a:t>
            </a:r>
            <a:endParaRPr lang="ru-RU" sz="44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5832648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0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1268760"/>
            <a:ext cx="5114778" cy="337235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ШИМПАНЗЕ</a:t>
            </a:r>
            <a:endParaRPr lang="ru-RU" sz="44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619268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8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052736"/>
            <a:ext cx="6048672" cy="286816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Домашнее задание :параграф </a:t>
            </a:r>
            <a:r>
              <a:rPr lang="ru-RU" sz="4000" dirty="0" smtClean="0"/>
              <a:t>57, подготовить </a:t>
            </a:r>
            <a:r>
              <a:rPr lang="ru-RU" sz="2400" dirty="0" err="1" smtClean="0"/>
              <a:t>проект«Роль</a:t>
            </a:r>
            <a:r>
              <a:rPr lang="ru-RU" sz="2400" dirty="0" smtClean="0"/>
              <a:t> млекопитающих в природе и значение в жизни человека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3969228" cy="110124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567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1844824"/>
            <a:ext cx="5114778" cy="279628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САВАННЫЙ СЛОН</a:t>
            </a:r>
            <a:endParaRPr lang="ru-RU" sz="4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6912"/>
            <a:ext cx="6120680" cy="36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1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1052736"/>
            <a:ext cx="5105400" cy="2148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2348880"/>
            <a:ext cx="5114778" cy="146128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СЛОН АЗИАТСКИЙ</a:t>
            </a:r>
            <a:endParaRPr lang="ru-RU" sz="4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4"/>
            <a:ext cx="6192688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4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1124744"/>
            <a:ext cx="5114778" cy="351636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СЛОН ЛЕСНОЙ</a:t>
            </a:r>
            <a:endParaRPr lang="ru-RU" sz="4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6192688" cy="447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5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1412776"/>
            <a:ext cx="5114778" cy="322833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СЛОН ИНДИЙСКИЙ</a:t>
            </a:r>
          </a:p>
          <a:p>
            <a:pPr algn="ctr"/>
            <a:endParaRPr lang="ru-RU" sz="4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419" y="2276872"/>
            <a:ext cx="640871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1772816"/>
            <a:ext cx="5114778" cy="286829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ОРАНГУТАН</a:t>
            </a:r>
            <a:endParaRPr lang="ru-RU" sz="4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2636912"/>
            <a:ext cx="5904656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9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1340768"/>
            <a:ext cx="5114778" cy="330034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ШИМПАНЗЕ</a:t>
            </a:r>
            <a:endParaRPr lang="ru-RU" sz="4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118" y="2204864"/>
            <a:ext cx="6336704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77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1124744"/>
            <a:ext cx="5114778" cy="351636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+mj-lt"/>
              </a:rPr>
              <a:t>ГОРИЛЛА</a:t>
            </a:r>
            <a:endParaRPr lang="ru-RU" sz="4400" b="1" dirty="0" smtClean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63722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97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1052736"/>
            <a:ext cx="5114778" cy="358837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МАНДРИЛ</a:t>
            </a:r>
            <a:endParaRPr lang="ru-RU" sz="44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32154"/>
            <a:ext cx="5832648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5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177</TotalTime>
  <Words>46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ОТРЯД хоботные и приматы.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Домашнее задание :параграф 57, подготовить проект«Роль млекопитающих в природе и значение в жизни человека»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технологии критического мышления на уроках биологии в 7 классе</dc:title>
  <dc:creator>admin</dc:creator>
  <cp:lastModifiedBy>Admin</cp:lastModifiedBy>
  <cp:revision>98</cp:revision>
  <dcterms:created xsi:type="dcterms:W3CDTF">2019-11-04T08:13:45Z</dcterms:created>
  <dcterms:modified xsi:type="dcterms:W3CDTF">2025-04-22T16:49:21Z</dcterms:modified>
</cp:coreProperties>
</file>