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71" r:id="rId3"/>
    <p:sldId id="278" r:id="rId4"/>
    <p:sldId id="279" r:id="rId5"/>
    <p:sldId id="280" r:id="rId6"/>
    <p:sldId id="282" r:id="rId7"/>
    <p:sldId id="28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26" autoAdjust="0"/>
  </p:normalViewPr>
  <p:slideViewPr>
    <p:cSldViewPr>
      <p:cViewPr varScale="1">
        <p:scale>
          <a:sx n="72" d="100"/>
          <a:sy n="72" d="100"/>
        </p:scale>
        <p:origin x="-159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07DEEB0-932D-4A9D-B2EF-B06674C4DD3C}" type="datetimeFigureOut">
              <a:rPr lang="ru-RU" smtClean="0"/>
              <a:pPr/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B131EE-6FC0-462F-B553-D6AE0E694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Биом дождевых тропических джунглей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Биом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взаимосвязанных экосистем одной природно-климатической зоны, характеризующееся определенным типом растительности и животным миром</a:t>
            </a:r>
          </a:p>
        </p:txBody>
      </p:sp>
    </p:spTree>
    <p:extLst>
      <p:ext uri="{BB962C8B-B14F-4D97-AF65-F5344CB8AC3E}">
        <p14:creationId xmlns:p14="http://schemas.microsoft.com/office/powerpoint/2010/main" val="25145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0"/>
            <a:ext cx="6516217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5146"/>
            <a:ext cx="6444208" cy="6883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8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0"/>
            <a:ext cx="6444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576"/>
            <a:ext cx="6588224" cy="684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3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1052736"/>
            <a:ext cx="6048672" cy="286816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задание :§</a:t>
            </a:r>
            <a:r>
              <a:rPr lang="ru-RU" sz="4000" dirty="0" smtClean="0"/>
              <a:t>48-7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437112"/>
            <a:ext cx="3969228" cy="1101248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567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30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Биом дождевых тропических джунглей</vt:lpstr>
      <vt:lpstr>   </vt:lpstr>
      <vt:lpstr>   </vt:lpstr>
      <vt:lpstr>   </vt:lpstr>
      <vt:lpstr>   </vt:lpstr>
      <vt:lpstr>   </vt:lpstr>
      <vt:lpstr>Домашнее задание :§48-7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технологии критического мышления на уроках биологии в 7 классе</dc:title>
  <dc:creator>admin</dc:creator>
  <cp:lastModifiedBy>Admin</cp:lastModifiedBy>
  <cp:revision>104</cp:revision>
  <dcterms:created xsi:type="dcterms:W3CDTF">2019-11-04T08:13:45Z</dcterms:created>
  <dcterms:modified xsi:type="dcterms:W3CDTF">2025-04-08T14:32:29Z</dcterms:modified>
</cp:coreProperties>
</file>