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71" r:id="rId3"/>
    <p:sldId id="278" r:id="rId4"/>
    <p:sldId id="279" r:id="rId5"/>
    <p:sldId id="282" r:id="rId6"/>
    <p:sldId id="28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6" autoAdjust="0"/>
  </p:normalViewPr>
  <p:slideViewPr>
    <p:cSldViewPr>
      <p:cViewPr varScale="1">
        <p:scale>
          <a:sx n="72" d="100"/>
          <a:sy n="72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БИОМ САВАНН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взаимосвязанных экосистем одной природно-климатической зоны, характеризующееся определенным типом растительности и животным миром</a:t>
            </a:r>
          </a:p>
        </p:txBody>
      </p:sp>
    </p:spTree>
    <p:extLst>
      <p:ext uri="{BB962C8B-B14F-4D97-AF65-F5344CB8AC3E}">
        <p14:creationId xmlns:p14="http://schemas.microsoft.com/office/powerpoint/2010/main" val="2514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2646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219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95" y="46355"/>
            <a:ext cx="6912768" cy="681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Домашнее задание </a:t>
            </a:r>
            <a:r>
              <a:rPr lang="ru-RU" sz="4000" smtClean="0"/>
              <a:t>:§</a:t>
            </a:r>
            <a:r>
              <a:rPr lang="ru-RU" sz="4000" smtClean="0"/>
              <a:t>48-5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67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27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БИОМ САВАНН</vt:lpstr>
      <vt:lpstr>   </vt:lpstr>
      <vt:lpstr>   </vt:lpstr>
      <vt:lpstr>   </vt:lpstr>
      <vt:lpstr>   </vt:lpstr>
      <vt:lpstr>Домашнее задание :§48-5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102</cp:revision>
  <dcterms:created xsi:type="dcterms:W3CDTF">2019-11-04T08:13:45Z</dcterms:created>
  <dcterms:modified xsi:type="dcterms:W3CDTF">2025-04-06T13:46:58Z</dcterms:modified>
</cp:coreProperties>
</file>