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90" r:id="rId3"/>
    <p:sldId id="274" r:id="rId4"/>
    <p:sldId id="276" r:id="rId5"/>
    <p:sldId id="275" r:id="rId6"/>
    <p:sldId id="288" r:id="rId7"/>
    <p:sldId id="289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26" autoAdjust="0"/>
  </p:normalViewPr>
  <p:slideViewPr>
    <p:cSldViewPr>
      <p:cViewPr varScale="1">
        <p:scale>
          <a:sx n="72" d="100"/>
          <a:sy n="72" d="100"/>
        </p:scale>
        <p:origin x="-15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Биом северных хвойных лесов -тайга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2022"/>
            <a:ext cx="6192688" cy="669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0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9" y="1429"/>
            <a:ext cx="63001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08862" cy="694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9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192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61" y="75314"/>
            <a:ext cx="644420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1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35349" r="27965" b="28527"/>
          <a:stretch/>
        </p:blipFill>
        <p:spPr bwMode="auto">
          <a:xfrm>
            <a:off x="2771800" y="0"/>
            <a:ext cx="613498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Домашнее задание </a:t>
            </a:r>
            <a:r>
              <a:rPr lang="ru-RU" sz="2000" dirty="0" smtClean="0"/>
              <a:t>§§</a:t>
            </a:r>
            <a:r>
              <a:rPr lang="ru-RU" sz="2000" dirty="0" smtClean="0"/>
              <a:t>48-1,2. Повторить §48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2886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193</TotalTime>
  <Words>21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Биом северных хвойных лесов -тайга</vt:lpstr>
      <vt:lpstr>   </vt:lpstr>
      <vt:lpstr>   </vt:lpstr>
      <vt:lpstr>   </vt:lpstr>
      <vt:lpstr>   </vt:lpstr>
      <vt:lpstr>   </vt:lpstr>
      <vt:lpstr>   </vt:lpstr>
      <vt:lpstr>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на уроках биологии в 7 классе</dc:title>
  <dc:creator>admin</dc:creator>
  <cp:lastModifiedBy>Admin</cp:lastModifiedBy>
  <cp:revision>107</cp:revision>
  <dcterms:created xsi:type="dcterms:W3CDTF">2019-11-04T08:13:45Z</dcterms:created>
  <dcterms:modified xsi:type="dcterms:W3CDTF">2025-03-30T16:40:00Z</dcterms:modified>
</cp:coreProperties>
</file>