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71" r:id="rId3"/>
    <p:sldId id="278" r:id="rId4"/>
    <p:sldId id="279" r:id="rId5"/>
    <p:sldId id="280" r:id="rId6"/>
    <p:sldId id="282" r:id="rId7"/>
    <p:sldId id="281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Понятие </a:t>
            </a:r>
            <a:r>
              <a:rPr lang="ru-RU" sz="4000" dirty="0" err="1" smtClean="0"/>
              <a:t>биома.биом</a:t>
            </a:r>
            <a:r>
              <a:rPr lang="ru-RU" sz="4000" dirty="0" smtClean="0"/>
              <a:t> тундры.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экосисте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одной природно-климатической зоны, характеризующееся определенным типом растительности и животным миром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89" y="0"/>
            <a:ext cx="6408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507"/>
            <a:ext cx="608416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05" y="18369"/>
            <a:ext cx="6631557" cy="672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-915"/>
            <a:ext cx="6480720" cy="675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48218" r="28315" b="15968"/>
          <a:stretch/>
        </p:blipFill>
        <p:spPr bwMode="auto">
          <a:xfrm>
            <a:off x="2771800" y="332656"/>
            <a:ext cx="612435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</a:t>
            </a:r>
            <a:r>
              <a:rPr lang="ru-RU" sz="4000" dirty="0" smtClean="0"/>
              <a:t>:</a:t>
            </a:r>
            <a:r>
              <a:rPr lang="ru-RU" sz="4000" dirty="0" smtClean="0"/>
              <a:t>§48-1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31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Понятие биома.биом тундры.</vt:lpstr>
      <vt:lpstr>   </vt:lpstr>
      <vt:lpstr>   </vt:lpstr>
      <vt:lpstr>   </vt:lpstr>
      <vt:lpstr>   </vt:lpstr>
      <vt:lpstr>   </vt:lpstr>
      <vt:lpstr>   </vt:lpstr>
      <vt:lpstr>Домашнее задание :§48-1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97</cp:revision>
  <dcterms:created xsi:type="dcterms:W3CDTF">2019-11-04T08:13:45Z</dcterms:created>
  <dcterms:modified xsi:type="dcterms:W3CDTF">2025-03-30T16:30:26Z</dcterms:modified>
</cp:coreProperties>
</file>