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65" r:id="rId6"/>
    <p:sldId id="263" r:id="rId7"/>
    <p:sldId id="264" r:id="rId8"/>
    <p:sldId id="259" r:id="rId9"/>
    <p:sldId id="260" r:id="rId10"/>
    <p:sldId id="261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410F2-1195-478B-8B54-DC2EB6F21F9E}" type="datetimeFigureOut">
              <a:rPr lang="ru-RU" smtClean="0"/>
              <a:t>03.03.2025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028D3-104A-4090-BA8C-EB63993CC6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142852"/>
            <a:ext cx="7137146" cy="1754326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scene3d>
            <a:camera prst="orthographicFront"/>
            <a:lightRig rig="threePt" dir="t"/>
          </a:scene3d>
          <a:sp3d>
            <a:bevelB prst="angle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Половое размножение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организмов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https://cf.ppt-online.org/files/slide/u/UsZbmHgeWz691pdxM8EoyKJL0GrtNTQncfVlS4/slide-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857364"/>
            <a:ext cx="9144000" cy="5000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ypresentation.ru/documents/1c741a9ce8b2b95a7d8e0f3783feeca6/im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357166"/>
            <a:ext cx="678661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Домашнее задание §16-17,вопросы .Творческое задание :составить кроссворд «Размножение </a:t>
            </a:r>
            <a:r>
              <a:rPr lang="ru-RU" sz="4000" b="1" smtClean="0"/>
              <a:t>живых организмов»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47596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900igr.net/datas/biologija/Individualnoe-razvitie-organizma/0025-025-Zigota-kletka-obrazujuschajasja-pri-slijanii-dvukh-gamet-zhensko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mypresentation.ru/documents/1c741a9ce8b2b95a7d8e0f3783feeca6/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1. Чем отличается половое размножение от бесполого?</a:t>
            </a:r>
            <a:endParaRPr lang="ru-RU" sz="2400" dirty="0"/>
          </a:p>
          <a:p>
            <a:r>
              <a:rPr lang="ru-RU" sz="2400" dirty="0"/>
              <a:t>В отличии от бесполого в половом размножении участвуют две особи, образующие специальные половые клетки — гаметы. Различают мужские и женские гаметы, которые образуются в мужских и </a:t>
            </a:r>
            <a:r>
              <a:rPr lang="ru-RU" sz="2400" dirty="0" smtClean="0"/>
              <a:t>женских организмах </a:t>
            </a:r>
            <a:r>
              <a:rPr lang="ru-RU" sz="2400" dirty="0"/>
              <a:t>соответственно. Образование половых клеток происходит в специальных органах, которые называются половыми органами или органами полового размножения. Гаметы несут в себе хромосомы, в которых заключена информация о наследственных признаках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arhivurokov.ru/videouroki/html/2016/12/29/v_586548137878e/img_v99675652_0_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42984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/>
              <a:t>Окуни, как и большинство рыб, раздельнополы. У самок в полости тела находится большой яичник, в котором развиваются яйцевые клетки (икринки), у самцов - пара длинных семенников. В период </a:t>
            </a:r>
            <a:r>
              <a:rPr lang="ru-RU" sz="2200" dirty="0" smtClean="0"/>
              <a:t>размножения </a:t>
            </a:r>
            <a:r>
              <a:rPr lang="ru-RU" sz="2200" dirty="0"/>
              <a:t>семенники</a:t>
            </a:r>
            <a:r>
              <a:rPr lang="ru-RU" sz="2200" dirty="0" smtClean="0"/>
              <a:t> </a:t>
            </a:r>
            <a:r>
              <a:rPr lang="ru-RU" sz="2200" dirty="0"/>
              <a:t>наполнены густой белой жидкостью - </a:t>
            </a:r>
            <a:r>
              <a:rPr lang="ru-RU" sz="2200" b="1" dirty="0"/>
              <a:t>молоками</a:t>
            </a:r>
            <a:r>
              <a:rPr lang="ru-RU" sz="2200" dirty="0"/>
              <a:t>. Молоки содержат миллионы сперматозоидов. Половые органы открываются наружу на брюшной стороне тела половым отверстием.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357166"/>
            <a:ext cx="67866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 Органы </a:t>
            </a:r>
            <a:r>
              <a:rPr lang="ru-RU" sz="4000" b="1" dirty="0"/>
              <a:t>размножения рыб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lusana.ru/files/29411/653/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mypresentation.ru/documents/1c741a9ce8b2b95a7d8e0f3783feeca6/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mypresentation.ru/documents/1c741a9ce8b2b95a7d8e0f3783feeca6/img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137</Words>
  <Application>Microsoft Office PowerPoint</Application>
  <PresentationFormat>Экран (4:3)</PresentationFormat>
  <Paragraphs>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2019-03-16T14:04:14Z</dcterms:created>
  <dcterms:modified xsi:type="dcterms:W3CDTF">2025-03-03T13:50:34Z</dcterms:modified>
</cp:coreProperties>
</file>