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2" r:id="rId2"/>
    <p:sldId id="258" r:id="rId3"/>
    <p:sldId id="284" r:id="rId4"/>
    <p:sldId id="285" r:id="rId5"/>
    <p:sldId id="281" r:id="rId6"/>
    <p:sldId id="286" r:id="rId7"/>
    <p:sldId id="259" r:id="rId8"/>
    <p:sldId id="260" r:id="rId9"/>
    <p:sldId id="265" r:id="rId10"/>
    <p:sldId id="272" r:id="rId11"/>
    <p:sldId id="266" r:id="rId12"/>
    <p:sldId id="267" r:id="rId13"/>
    <p:sldId id="268" r:id="rId14"/>
    <p:sldId id="269" r:id="rId15"/>
    <p:sldId id="275" r:id="rId16"/>
    <p:sldId id="276" r:id="rId17"/>
    <p:sldId id="277" r:id="rId18"/>
    <p:sldId id="279" r:id="rId19"/>
    <p:sldId id="280" r:id="rId20"/>
    <p:sldId id="283" r:id="rId21"/>
    <p:sldId id="28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F6F301-670D-4133-AC3E-DDCE1ECFC679}">
          <p14:sldIdLst>
            <p14:sldId id="282"/>
            <p14:sldId id="258"/>
            <p14:sldId id="284"/>
            <p14:sldId id="285"/>
            <p14:sldId id="281"/>
            <p14:sldId id="286"/>
            <p14:sldId id="259"/>
            <p14:sldId id="260"/>
            <p14:sldId id="265"/>
            <p14:sldId id="272"/>
            <p14:sldId id="266"/>
            <p14:sldId id="267"/>
            <p14:sldId id="268"/>
            <p14:sldId id="269"/>
            <p14:sldId id="275"/>
            <p14:sldId id="276"/>
            <p14:sldId id="277"/>
            <p14:sldId id="279"/>
            <p14:sldId id="280"/>
            <p14:sldId id="283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1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8BF72-A48C-4929-89DB-E64EE9527BF3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F2B41-3C78-4FE8-A786-F4CF5F857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6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7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35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12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26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01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69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8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2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1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8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4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3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8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E089-34A3-49AB-9902-110D03EF388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6A9E0D-E3D1-411F-AACE-A01CA1551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2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Динамика численности популяции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"/>
          </a:p>
        </p:txBody>
      </p:sp>
    </p:spTree>
    <p:extLst>
      <p:ext uri="{BB962C8B-B14F-4D97-AF65-F5344CB8AC3E}">
        <p14:creationId xmlns:p14="http://schemas.microsoft.com/office/powerpoint/2010/main" val="5471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48" y="313509"/>
            <a:ext cx="8596668" cy="1320800"/>
          </a:xfrm>
        </p:spPr>
        <p:txBody>
          <a:bodyPr/>
          <a:lstStyle/>
          <a:p>
            <a:r>
              <a:rPr lang="ru-RU" dirty="0" smtClean="0"/>
              <a:t>Популяционные волны – колебания численности популяции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3" t="18941" r="29463" b="37459"/>
          <a:stretch/>
        </p:blipFill>
        <p:spPr>
          <a:xfrm>
            <a:off x="969723" y="1472567"/>
            <a:ext cx="8000105" cy="5385434"/>
          </a:xfrm>
        </p:spPr>
      </p:pic>
    </p:spTree>
    <p:extLst>
      <p:ext uri="{BB962C8B-B14F-4D97-AF65-F5344CB8AC3E}">
        <p14:creationId xmlns:p14="http://schemas.microsoft.com/office/powerpoint/2010/main" val="28623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16" y="182879"/>
            <a:ext cx="11175032" cy="1550989"/>
          </a:xfrm>
        </p:spPr>
        <p:txBody>
          <a:bodyPr>
            <a:normAutofit/>
          </a:bodyPr>
          <a:lstStyle/>
          <a:p>
            <a:r>
              <a:rPr lang="ru-RU" sz="4400" b="1" u="sng" dirty="0" err="1" smtClean="0"/>
              <a:t>Саморегуляция</a:t>
            </a:r>
            <a:r>
              <a:rPr lang="ru-RU" sz="4400" b="1" u="sng" dirty="0" smtClean="0"/>
              <a:t> численности популяции</a:t>
            </a:r>
            <a:endParaRPr lang="ru-RU" sz="4400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6" y="1207472"/>
            <a:ext cx="6413635" cy="36083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49" y="2829657"/>
            <a:ext cx="6453051" cy="39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" y="278674"/>
            <a:ext cx="11895909" cy="1881915"/>
          </a:xfrm>
        </p:spPr>
        <p:txBody>
          <a:bodyPr/>
          <a:lstStyle/>
          <a:p>
            <a:r>
              <a:rPr lang="ru-RU" dirty="0" smtClean="0"/>
              <a:t>Численность популяции не может увеличиваться бесконечно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1854927"/>
            <a:ext cx="8882116" cy="4186436"/>
          </a:xfrm>
        </p:spPr>
        <p:txBody>
          <a:bodyPr/>
          <a:lstStyle/>
          <a:p>
            <a:r>
              <a:rPr lang="ru-RU" dirty="0" smtClean="0"/>
              <a:t>Виды существуют за счёт определенных ресурсов</a:t>
            </a:r>
          </a:p>
          <a:p>
            <a:pPr marL="0" indent="0">
              <a:buNone/>
            </a:pPr>
            <a:r>
              <a:rPr lang="ru-RU" dirty="0" smtClean="0"/>
              <a:t>-пища</a:t>
            </a:r>
          </a:p>
          <a:p>
            <a:pPr marL="0" indent="0">
              <a:buNone/>
            </a:pPr>
            <a:r>
              <a:rPr lang="ru-RU" dirty="0" smtClean="0"/>
              <a:t>-территория</a:t>
            </a:r>
          </a:p>
          <a:p>
            <a:pPr marL="0" indent="0">
              <a:buNone/>
            </a:pPr>
            <a:r>
              <a:rPr lang="ru-RU" dirty="0" smtClean="0"/>
              <a:t>-интенсивность размножения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Ёмкость среды - </a:t>
            </a:r>
            <a:endParaRPr lang="ru-RU" sz="24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3840"/>
            <a:ext cx="8596668" cy="1320800"/>
          </a:xfrm>
        </p:spPr>
        <p:txBody>
          <a:bodyPr/>
          <a:lstStyle/>
          <a:p>
            <a:r>
              <a:rPr lang="ru-RU" dirty="0" smtClean="0"/>
              <a:t>Перенаселение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4469" y="1254035"/>
            <a:ext cx="8899533" cy="4787328"/>
          </a:xfrm>
        </p:spPr>
        <p:txBody>
          <a:bodyPr/>
          <a:lstStyle/>
          <a:p>
            <a:r>
              <a:rPr lang="ru-RU" dirty="0" smtClean="0"/>
              <a:t>Увеличение плотности популяции – стресс – выброс гормонов – теряется способность к спариванию, возрастает агрессивное поведение, ослабевает забота о потомстве </a:t>
            </a:r>
          </a:p>
          <a:p>
            <a:pPr marL="0" indent="0" algn="r">
              <a:buNone/>
            </a:pPr>
            <a:r>
              <a:rPr lang="ru-RU" dirty="0" smtClean="0"/>
              <a:t>Уменьшение рождаемости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065417" y="1924594"/>
            <a:ext cx="21074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065417" y="2076994"/>
            <a:ext cx="21074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3587"/>
            <a:ext cx="4693920" cy="450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23" y="209006"/>
            <a:ext cx="9047579" cy="836023"/>
          </a:xfrm>
        </p:spPr>
        <p:txBody>
          <a:bodyPr/>
          <a:lstStyle/>
          <a:p>
            <a:r>
              <a:rPr lang="ru-RU" dirty="0" err="1" smtClean="0"/>
              <a:t>Самоизреживание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43" y="1114697"/>
            <a:ext cx="8925659" cy="4926665"/>
          </a:xfrm>
        </p:spPr>
        <p:txBody>
          <a:bodyPr/>
          <a:lstStyle/>
          <a:p>
            <a:r>
              <a:rPr lang="ru-RU" dirty="0" smtClean="0"/>
              <a:t>Внутривидовая борьба за ресурсы – выживают сильнейшие – погибают слабые особи</a:t>
            </a:r>
          </a:p>
          <a:p>
            <a:pPr marL="0" indent="0" algn="ctr">
              <a:buNone/>
            </a:pPr>
            <a:r>
              <a:rPr lang="ru-RU" dirty="0" err="1" smtClean="0"/>
              <a:t>Самоизреживание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Уменьшение в размерах</a:t>
            </a:r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654629" y="1523999"/>
            <a:ext cx="21074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654629" y="1658982"/>
            <a:ext cx="21074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69" y="2786743"/>
            <a:ext cx="4661746" cy="40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8" y="87085"/>
            <a:ext cx="11460480" cy="1715589"/>
          </a:xfrm>
        </p:spPr>
        <p:txBody>
          <a:bodyPr/>
          <a:lstStyle/>
          <a:p>
            <a:r>
              <a:rPr lang="ru-RU" dirty="0" smtClean="0"/>
              <a:t>Каждую популяцию составляют виды, различающиеся по возрасту и полу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3" y="1348228"/>
            <a:ext cx="7350034" cy="5509772"/>
          </a:xfrm>
        </p:spPr>
      </p:pic>
    </p:spTree>
    <p:extLst>
      <p:ext uri="{BB962C8B-B14F-4D97-AF65-F5344CB8AC3E}">
        <p14:creationId xmlns:p14="http://schemas.microsoft.com/office/powerpoint/2010/main" val="13700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65463"/>
            <a:ext cx="11991702" cy="1750423"/>
          </a:xfrm>
        </p:spPr>
        <p:txBody>
          <a:bodyPr/>
          <a:lstStyle/>
          <a:p>
            <a:r>
              <a:rPr lang="ru-RU" dirty="0" smtClean="0"/>
              <a:t>Половая структура – соотношение особей разного пола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1"/>
          <a:stretch/>
        </p:blipFill>
        <p:spPr>
          <a:xfrm>
            <a:off x="5411120" y="1040673"/>
            <a:ext cx="6697992" cy="4332515"/>
          </a:xfrm>
        </p:spPr>
      </p:pic>
      <p:sp>
        <p:nvSpPr>
          <p:cNvPr id="5" name="TextBox 4"/>
          <p:cNvSpPr txBox="1"/>
          <p:nvPr/>
        </p:nvSpPr>
        <p:spPr>
          <a:xfrm>
            <a:off x="191588" y="1271450"/>
            <a:ext cx="47897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Не определяется у:</a:t>
            </a:r>
          </a:p>
          <a:p>
            <a:endParaRPr lang="ru-RU" sz="2800" u="sng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Г</a:t>
            </a:r>
            <a:r>
              <a:rPr lang="ru-RU" sz="2800" dirty="0" smtClean="0"/>
              <a:t>ермафродитов (например, дождевые черви)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Если вид может размножаться без оплодотворения (дафния, тля)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5263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60960"/>
            <a:ext cx="11948160" cy="1715589"/>
          </a:xfrm>
        </p:spPr>
        <p:txBody>
          <a:bodyPr/>
          <a:lstStyle/>
          <a:p>
            <a:r>
              <a:rPr lang="ru-RU" dirty="0" smtClean="0"/>
              <a:t>Возрастная структура – соотношение в популяции особей разного возраста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28345" r="3642" b="10226"/>
          <a:stretch/>
        </p:blipFill>
        <p:spPr>
          <a:xfrm>
            <a:off x="653144" y="1615440"/>
            <a:ext cx="8926285" cy="4463146"/>
          </a:xfrm>
        </p:spPr>
      </p:pic>
    </p:spTree>
    <p:extLst>
      <p:ext uri="{BB962C8B-B14F-4D97-AF65-F5344CB8AC3E}">
        <p14:creationId xmlns:p14="http://schemas.microsoft.com/office/powerpoint/2010/main" val="3862911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6719" r="5331" b="13402"/>
          <a:stretch/>
        </p:blipFill>
        <p:spPr>
          <a:xfrm>
            <a:off x="0" y="-20252"/>
            <a:ext cx="10389326" cy="6878252"/>
          </a:xfrm>
        </p:spPr>
      </p:pic>
    </p:spTree>
    <p:extLst>
      <p:ext uri="{BB962C8B-B14F-4D97-AF65-F5344CB8AC3E}">
        <p14:creationId xmlns:p14="http://schemas.microsoft.com/office/powerpoint/2010/main" val="2907572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23"/>
            <a:ext cx="12207013" cy="5900057"/>
          </a:xfrm>
        </p:spPr>
      </p:pic>
    </p:spTree>
    <p:extLst>
      <p:ext uri="{BB962C8B-B14F-4D97-AF65-F5344CB8AC3E}">
        <p14:creationId xmlns:p14="http://schemas.microsoft.com/office/powerpoint/2010/main" val="151074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9" y="1641566"/>
            <a:ext cx="7689669" cy="51264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113538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БИОТИЧЕСКИЙ ПОТЕНЦИАЛ – ЭТО ВРОЖДЕННАЯ СПОСОБНОСТЬ ОСОБЕЙ К УВЕЛИЧЕНИЮ ЧИСЛЕННОСТИ ПРИ ОТСУТСТВИИ ЛИМИТИРУЮЩИХ ФАКТОРОВ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7822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03" y="252549"/>
            <a:ext cx="8596668" cy="1320800"/>
          </a:xfrm>
        </p:spPr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469" y="1158241"/>
            <a:ext cx="8899533" cy="4883122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25200" r="25862" b="27867"/>
          <a:stretch/>
        </p:blipFill>
        <p:spPr bwMode="auto">
          <a:xfrm>
            <a:off x="182880" y="0"/>
            <a:ext cx="100492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10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03" y="252549"/>
            <a:ext cx="8596668" cy="13208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469" y="1158241"/>
            <a:ext cx="8899533" cy="4883122"/>
          </a:xfrm>
        </p:spPr>
        <p:txBody>
          <a:bodyPr/>
          <a:lstStyle/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§37-1 – 39-1,вопросы и определения .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28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113538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" y="173736"/>
            <a:ext cx="11430000" cy="613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9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113538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" y="155449"/>
            <a:ext cx="11430000" cy="648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03" y="25254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ТИПЫ ДИНАМИКИ ЧИСЛЕННОСТИ ПОПУЛЯЦИИ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469" y="1158241"/>
            <a:ext cx="8899533" cy="488312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СТАБИЛЬНЫЙ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ИЗМЕНЧИВЫЙ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ВЗРЫВНОЙ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28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" y="740664"/>
            <a:ext cx="9509760" cy="562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8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7"/>
          <a:stretch/>
        </p:blipFill>
        <p:spPr>
          <a:xfrm>
            <a:off x="3361508" y="2434045"/>
            <a:ext cx="4461691" cy="47448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211" y="670559"/>
            <a:ext cx="12148458" cy="30741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i="1" dirty="0" smtClean="0"/>
              <a:t>Численность</a:t>
            </a:r>
            <a:r>
              <a:rPr lang="ru-RU" sz="2400" dirty="0" smtClean="0"/>
              <a:t> – общее количество особей в популяции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 smtClean="0"/>
              <a:t>Плотность</a:t>
            </a:r>
            <a:r>
              <a:rPr lang="ru-RU" sz="2400" dirty="0" smtClean="0"/>
              <a:t> – число особей, обитающих на единице площади или в единице объема.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10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585" y="156754"/>
            <a:ext cx="8596668" cy="1320800"/>
          </a:xfrm>
        </p:spPr>
        <p:txBody>
          <a:bodyPr/>
          <a:lstStyle/>
          <a:p>
            <a:r>
              <a:rPr lang="ru-RU" dirty="0" smtClean="0"/>
              <a:t>Плотность популяции меняется в разные сезоны и годы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3349142"/>
            <a:ext cx="3163146" cy="316753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Массовое размножение зеленых водорослей летом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46" y="1584614"/>
            <a:ext cx="8847908" cy="493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60" y="87086"/>
            <a:ext cx="8596668" cy="1320800"/>
          </a:xfrm>
        </p:spPr>
        <p:txBody>
          <a:bodyPr/>
          <a:lstStyle/>
          <a:p>
            <a:r>
              <a:rPr lang="ru-RU" dirty="0" smtClean="0"/>
              <a:t>Динамика численности популяции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80" y="880429"/>
            <a:ext cx="8596668" cy="38807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Хищник – жертва</a:t>
            </a:r>
          </a:p>
          <a:p>
            <a:r>
              <a:rPr lang="ru-RU" sz="3200" dirty="0" smtClean="0"/>
              <a:t>Миграции</a:t>
            </a:r>
          </a:p>
          <a:p>
            <a:r>
              <a:rPr lang="ru-RU" sz="3200" dirty="0" smtClean="0"/>
              <a:t>Пожары/наводнения</a:t>
            </a:r>
          </a:p>
          <a:p>
            <a:endParaRPr lang="ru-RU" sz="32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47" y="3413758"/>
            <a:ext cx="7714781" cy="32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</TotalTime>
  <Words>197</Words>
  <Application>Microsoft Office PowerPoint</Application>
  <PresentationFormat>Произвольный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Динамика численности популяции</vt:lpstr>
      <vt:lpstr>Презентация PowerPoint</vt:lpstr>
      <vt:lpstr>Презентация PowerPoint</vt:lpstr>
      <vt:lpstr>Презентация PowerPoint</vt:lpstr>
      <vt:lpstr>ТИПЫ ДИНАМИКИ ЧИСЛЕННОСТИ ПОПУЛЯЦИИ : </vt:lpstr>
      <vt:lpstr>Презентация PowerPoint</vt:lpstr>
      <vt:lpstr>Презентация PowerPoint</vt:lpstr>
      <vt:lpstr>Плотность популяции меняется в разные сезоны и годы</vt:lpstr>
      <vt:lpstr>Динамика численности популяции</vt:lpstr>
      <vt:lpstr>Популяционные волны – колебания численности популяции</vt:lpstr>
      <vt:lpstr>Саморегуляция численности популяции</vt:lpstr>
      <vt:lpstr>Численность популяции не может увеличиваться бесконечно</vt:lpstr>
      <vt:lpstr>Перенаселение</vt:lpstr>
      <vt:lpstr>Самоизреживание</vt:lpstr>
      <vt:lpstr>Каждую популяцию составляют виды, различающиеся по возрасту и полу</vt:lpstr>
      <vt:lpstr>Половая структура – соотношение особей разного пола</vt:lpstr>
      <vt:lpstr>Возрастная структура – соотношение в популяции особей разного возраста</vt:lpstr>
      <vt:lpstr>Презентация PowerPoint</vt:lpstr>
      <vt:lpstr>Презентация PowerPoint</vt:lpstr>
      <vt:lpstr>\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численности популяции</dc:title>
  <dc:creator>UserAcer</dc:creator>
  <cp:lastModifiedBy>Admin</cp:lastModifiedBy>
  <cp:revision>38</cp:revision>
  <dcterms:created xsi:type="dcterms:W3CDTF">2020-12-07T16:45:53Z</dcterms:created>
  <dcterms:modified xsi:type="dcterms:W3CDTF">2025-02-13T17:58:50Z</dcterms:modified>
</cp:coreProperties>
</file>