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2A7BC8-424B-4CD0-8C4F-2483AC1E02C8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6"/>
            <p14:sldId id="263"/>
          </p14:sldIdLst>
        </p14:section>
        <p14:section name="Раздел без заголовка" id="{3962F4FF-D8B4-4AC0-A708-05358CED2A76}">
          <p14:sldIdLst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1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8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2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0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2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0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0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124E-BEEF-4E29-B455-C239C084945C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402202_35-p-fon-dlya-prezentatsii-po-biologii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05895"/>
            <a:ext cx="9104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популяции. </a:t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популяции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5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hoto.brestcity.com/2020/08/zu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64286" cy="54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08720" y="148271"/>
            <a:ext cx="28302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начало 2024года в мире насчитывается 8461 особей зубров, из них вольных – 6244,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полувольных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479 и вольерных – 1738 (691 ♂ и 1044 ♀).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6361" y="5603965"/>
            <a:ext cx="7451615" cy="9922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44558" y="5603965"/>
            <a:ext cx="9653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 зубров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Беловежском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7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hoto.brestcity.com/2020/08/zu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158386"/>
            <a:ext cx="11429999" cy="54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08720" y="148271"/>
            <a:ext cx="2830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6361" y="5603965"/>
            <a:ext cx="7451615" cy="9922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44558" y="5603965"/>
            <a:ext cx="965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§37,вопросы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89604_1-p-fon-dlya-prezentatsii-biologiya-zhivotni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6115" y="1187553"/>
            <a:ext cx="5473336" cy="2973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ru-RU" sz="25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Популяция</a:t>
            </a:r>
            <a:r>
              <a:rPr lang="ru-RU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лат. </a:t>
            </a:r>
            <a:r>
              <a:rPr lang="ru-RU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populus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народ, население) — способная к </a:t>
            </a:r>
            <a:r>
              <a:rPr lang="ru-RU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саморегуляции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особей одного вида, обитающих на общей территории, свободно скрещивающихся между собой и дающих плодовитое потомство.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989" y="317098"/>
            <a:ext cx="9875520" cy="5533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Популяция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структурная единица существования вида.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pp.userapi.com/c622731/v622731775/1628a/D8N2kQB-Fj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1058957"/>
            <a:ext cx="5773370" cy="38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846" y="5139974"/>
            <a:ext cx="3304903" cy="4770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3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629845_6-p-fon-dlya-prezentatsii-po-okruzhayushchemu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Documents\6241082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30" y="0"/>
            <a:ext cx="8243753" cy="4976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авая фигурная скобка 1"/>
          <p:cNvSpPr/>
          <p:nvPr/>
        </p:nvSpPr>
        <p:spPr>
          <a:xfrm rot="5400000">
            <a:off x="4643847" y="3402874"/>
            <a:ext cx="352696" cy="350084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5920" y="5417960"/>
            <a:ext cx="6552110" cy="1246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позволяют человеку прогнозировать будущее популяции и правильно с ней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взаимодействовать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05095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0931_16-p-zelenii-fon-dlya-prezentatsii-po-biolog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2" y="-9797"/>
            <a:ext cx="12192000" cy="68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5006" y="635143"/>
            <a:ext cx="6810711" cy="561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свойств популяций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485" y="1514438"/>
            <a:ext cx="10171611" cy="915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общее количество особей одного вида на участке ареала с однородными экологическими условиями.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nvologda.ru/assets/images/wp-content/uploads/2018/11/12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0" y="2711529"/>
            <a:ext cx="5332102" cy="37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60274" y="2747419"/>
            <a:ext cx="60742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Верхний предел численности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— максимальное количество особей, способных существовать в данной части ареала. 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60274" y="4608416"/>
            <a:ext cx="67317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Нижний предел численности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— минимальное количество особей, способных обеспечить длительное существование популяции.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42349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1613514292_29-p-fon-dlya-prezentatsii-lesnaya-tem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96" y="1476102"/>
            <a:ext cx="3915321" cy="39057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513" y="2182505"/>
            <a:ext cx="7315200" cy="1246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Плотность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— количество особей популяции или биомассы в расчете на единицу площади или объема. 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9673" y="4379576"/>
            <a:ext cx="704087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Плотность, как и численность, имеет верхний и нижний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7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9845_6-p-fon-dlya-prezentatsii-po-okruzhayushchemu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2" y="1749705"/>
            <a:ext cx="3822658" cy="25225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0086" y="495953"/>
            <a:ext cx="933994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Рождаемость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— число особей, появившихся в популяции в единицу времени за счет размножения особей</a:t>
            </a:r>
            <a:endParaRPr lang="ru-RU" sz="2800" dirty="0"/>
          </a:p>
        </p:txBody>
      </p:sp>
      <p:pic>
        <p:nvPicPr>
          <p:cNvPr id="6146" name="Picture 2" descr="https://i.pinimg.com/originals/45/c0/f8/45c0f80ffe99a8bdd449d7030081b80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80" y="1844045"/>
            <a:ext cx="4029298" cy="255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m1.narvii.com/7238/4570173ba0a1d479f6d459ddedfe7b15a0c240fbr1-1200-750v2_h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62" y="1576057"/>
            <a:ext cx="3681379" cy="23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652" y="4427898"/>
            <a:ext cx="1201434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Абсолютная рождаемость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отношение числа потомков к периоду времени, за который они появились. 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Удельная рождаемость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число особей, появившихся в единицу времени в расчете на одну особь популяции. В популяциях людей расчет проводится на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650931_16-p-zelenii-fon-dlya-prezentatsii-po-biolog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2" y="-9797"/>
            <a:ext cx="12192000" cy="68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cdn.pixabay.com/photo/2014/09/02/01/23/skeleton-433340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89" y="3228158"/>
            <a:ext cx="4662813" cy="31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807" y="529418"/>
            <a:ext cx="11678195" cy="1475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количество особей, погибших за единицу времени.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Смертность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характеру влияния на численность природных популяций является свойством, противоположным рождаемости.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554" y="2780055"/>
            <a:ext cx="6096000" cy="2835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смертности, как правило, приводит к снижению численности популяции, если нет увеличения рождаемости, и свидетельствует о неблагоприятном воздействии факторов окружающей среды.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650931_16-p-zelenii-fon-dlya-prezentatsii-po-biolog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2" y="-9797"/>
            <a:ext cx="12192000" cy="68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807" y="529418"/>
            <a:ext cx="11678195" cy="1475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количество особей, погибших за единицу времени.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Смертность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характеру влияния на численность природных популяций является свойством, противоположным рождаемости.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554" y="2780055"/>
            <a:ext cx="6096000" cy="2835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смертности, как правило, приводит к снижению численности популяции, если нет увеличения рождаемости, и свидетельствует о неблагоприятном воздействии факторов окружающей среды.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09" y="2228279"/>
            <a:ext cx="5486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4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4" y="92810"/>
            <a:ext cx="9434998" cy="475351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18510" y="5159123"/>
            <a:ext cx="6770446" cy="6792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008" y="5159123"/>
            <a:ext cx="965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 кроликов в Австралии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43718" y="658906"/>
            <a:ext cx="25482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20 века численность </a:t>
            </a:r>
            <a:b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кроликов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составляла приблизительно 20 млн, а к середине столетия – уже 50 млн.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 </a:t>
            </a:r>
            <a:b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приходилось по 75-80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кроликов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06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275</Words>
  <Application>Microsoft Office PowerPoint</Application>
  <PresentationFormat>Произвольный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ведьма</dc:creator>
  <cp:lastModifiedBy>Admin</cp:lastModifiedBy>
  <cp:revision>8</cp:revision>
  <dcterms:created xsi:type="dcterms:W3CDTF">2022-02-11T10:04:22Z</dcterms:created>
  <dcterms:modified xsi:type="dcterms:W3CDTF">2025-02-09T16:47:56Z</dcterms:modified>
</cp:coreProperties>
</file>