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2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8A7D94-68BF-4EDA-B707-1D3CDB801922}">
      <dgm:prSet phldrT="[Текст]"/>
      <dgm:spPr/>
      <dgm:t>
        <a:bodyPr/>
        <a:lstStyle/>
        <a:p>
          <a:r>
            <a:rPr lang="ru-RU" dirty="0" smtClean="0"/>
            <a:t>Беспозвоночные</a:t>
          </a:r>
          <a:endParaRPr lang="ru-RU" dirty="0"/>
        </a:p>
      </dgm:t>
    </dgm:pt>
    <dgm:pt modelId="{9B547AAC-D05F-442E-98DE-A3E31AAF1FB9}" type="parTrans" cxnId="{093467D0-06ED-4C59-A3A9-49E775AADE6E}">
      <dgm:prSet/>
      <dgm:spPr/>
      <dgm:t>
        <a:bodyPr/>
        <a:lstStyle/>
        <a:p>
          <a:endParaRPr lang="ru-RU"/>
        </a:p>
      </dgm:t>
    </dgm:pt>
    <dgm:pt modelId="{20A7FDD7-3B08-40AF-B879-81AB6F742A6B}" type="sibTrans" cxnId="{093467D0-06ED-4C59-A3A9-49E775AADE6E}">
      <dgm:prSet/>
      <dgm:spPr/>
      <dgm:t>
        <a:bodyPr/>
        <a:lstStyle/>
        <a:p>
          <a:endParaRPr lang="ru-RU"/>
        </a:p>
      </dgm:t>
    </dgm:pt>
    <dgm:pt modelId="{6D8E53B0-D8C5-4DFB-ADA7-B8F68B653C66}">
      <dgm:prSet phldrT="[Текст]"/>
      <dgm:spPr/>
      <dgm:t>
        <a:bodyPr/>
        <a:lstStyle/>
        <a:p>
          <a:r>
            <a:rPr lang="ru-RU" dirty="0" smtClean="0"/>
            <a:t>Кишечнополостные</a:t>
          </a:r>
        </a:p>
        <a:p>
          <a:r>
            <a:rPr lang="ru-RU" dirty="0" smtClean="0"/>
            <a:t>Плоские черви </a:t>
          </a:r>
        </a:p>
        <a:p>
          <a:r>
            <a:rPr lang="ru-RU" dirty="0" smtClean="0"/>
            <a:t>Круглые черви </a:t>
          </a:r>
        </a:p>
        <a:p>
          <a:r>
            <a:rPr lang="ru-RU" dirty="0" smtClean="0"/>
            <a:t>Кольчатые черви</a:t>
          </a:r>
        </a:p>
        <a:p>
          <a:r>
            <a:rPr lang="ru-RU" dirty="0" smtClean="0"/>
            <a:t>Моллюски </a:t>
          </a:r>
        </a:p>
        <a:p>
          <a:r>
            <a:rPr lang="ru-RU" dirty="0" smtClean="0"/>
            <a:t>Членистоногие </a:t>
          </a:r>
        </a:p>
        <a:p>
          <a:endParaRPr lang="ru-RU" dirty="0"/>
        </a:p>
      </dgm:t>
    </dgm:pt>
    <dgm:pt modelId="{99B329F5-7E95-4A88-BA59-C126D1CACFA6}" type="parTrans" cxnId="{9BF3DB25-4DDB-4DBC-BBD3-2A21734B866C}">
      <dgm:prSet/>
      <dgm:spPr/>
      <dgm:t>
        <a:bodyPr/>
        <a:lstStyle/>
        <a:p>
          <a:endParaRPr lang="ru-RU"/>
        </a:p>
      </dgm:t>
    </dgm:pt>
    <dgm:pt modelId="{C940A7A6-6DFE-4D45-96DD-3E157F709BED}" type="sibTrans" cxnId="{9BF3DB25-4DDB-4DBC-BBD3-2A21734B866C}">
      <dgm:prSet/>
      <dgm:spPr/>
      <dgm:t>
        <a:bodyPr/>
        <a:lstStyle/>
        <a:p>
          <a:endParaRPr lang="ru-RU"/>
        </a:p>
      </dgm:t>
    </dgm:pt>
    <dgm:pt modelId="{FE4EEAF1-8D3A-46FB-AA95-9FE8C42EFC47}">
      <dgm:prSet phldrT="[Текст]"/>
      <dgm:spPr/>
      <dgm:t>
        <a:bodyPr/>
        <a:lstStyle/>
        <a:p>
          <a:r>
            <a:rPr lang="ru-RU" dirty="0" smtClean="0"/>
            <a:t>Рыбы</a:t>
          </a:r>
        </a:p>
        <a:p>
          <a:r>
            <a:rPr lang="ru-RU" dirty="0" smtClean="0"/>
            <a:t>Земноводные</a:t>
          </a:r>
        </a:p>
        <a:p>
          <a:r>
            <a:rPr lang="ru-RU" dirty="0" smtClean="0"/>
            <a:t>Пресмыкающиеся</a:t>
          </a:r>
        </a:p>
        <a:p>
          <a:r>
            <a:rPr lang="ru-RU" dirty="0" smtClean="0"/>
            <a:t>Птицы</a:t>
          </a:r>
        </a:p>
        <a:p>
          <a:r>
            <a:rPr lang="ru-RU" dirty="0" smtClean="0"/>
            <a:t>Млекопитающие</a:t>
          </a:r>
        </a:p>
        <a:p>
          <a:endParaRPr lang="ru-RU" dirty="0" smtClean="0"/>
        </a:p>
        <a:p>
          <a:endParaRPr lang="ru-RU" dirty="0" smtClean="0"/>
        </a:p>
      </dgm:t>
    </dgm:pt>
    <dgm:pt modelId="{FCF0BCD6-1637-42CD-8393-42BCC7C742C9}" type="parTrans" cxnId="{30FA312B-C82B-4E0C-A28F-9E273E3FBE83}">
      <dgm:prSet/>
      <dgm:spPr/>
      <dgm:t>
        <a:bodyPr/>
        <a:lstStyle/>
        <a:p>
          <a:endParaRPr lang="ru-RU"/>
        </a:p>
      </dgm:t>
    </dgm:pt>
    <dgm:pt modelId="{DDE0DF39-9376-4C05-B572-8AB2A24AF431}" type="sibTrans" cxnId="{30FA312B-C82B-4E0C-A28F-9E273E3FBE83}">
      <dgm:prSet/>
      <dgm:spPr/>
      <dgm:t>
        <a:bodyPr/>
        <a:lstStyle/>
        <a:p>
          <a:endParaRPr lang="ru-RU"/>
        </a:p>
      </dgm:t>
    </dgm:pt>
    <dgm:pt modelId="{31FAA387-5C74-4FA5-9037-C4EC18D9E65A}">
      <dgm:prSet phldrT="[Текст]"/>
      <dgm:spPr/>
      <dgm:t>
        <a:bodyPr/>
        <a:lstStyle/>
        <a:p>
          <a:r>
            <a:rPr lang="ru-RU" dirty="0" smtClean="0"/>
            <a:t>Позвоночные </a:t>
          </a:r>
          <a:endParaRPr lang="ru-RU" dirty="0"/>
        </a:p>
      </dgm:t>
    </dgm:pt>
    <dgm:pt modelId="{49403B20-8D1C-4218-B672-4C96C020A452}" type="sibTrans" cxnId="{C2E5A86E-F79A-404D-B2AB-2F98A64ACF36}">
      <dgm:prSet/>
      <dgm:spPr/>
      <dgm:t>
        <a:bodyPr/>
        <a:lstStyle/>
        <a:p>
          <a:endParaRPr lang="ru-RU"/>
        </a:p>
      </dgm:t>
    </dgm:pt>
    <dgm:pt modelId="{F3CBA4E6-B6B2-434A-9CEE-2C8FBD62C25C}" type="parTrans" cxnId="{C2E5A86E-F79A-404D-B2AB-2F98A64ACF36}">
      <dgm:prSet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9C664F-136A-4D3D-81FF-95F88D002C5F}" type="pres">
      <dgm:prSet presAssocID="{518A7D94-68BF-4EDA-B707-1D3CDB801922}" presName="node" presStyleLbl="node1" presStyleIdx="0" presStyleCnt="4" custScaleX="169099" custLinFactNeighborX="4251" custLinFactNeighborY="-68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F2289-C176-4DA0-8830-23440E528251}" type="pres">
      <dgm:prSet presAssocID="{20A7FDD7-3B08-40AF-B879-81AB6F742A6B}" presName="sibTrans" presStyleCnt="0"/>
      <dgm:spPr/>
    </dgm:pt>
    <dgm:pt modelId="{74F653B7-7B2B-45C5-89E4-82A35FB1B1D2}" type="pres">
      <dgm:prSet presAssocID="{31FAA387-5C74-4FA5-9037-C4EC18D9E65A}" presName="node" presStyleLbl="node1" presStyleIdx="1" presStyleCnt="4" custScaleX="233673" custLinFactNeighborY="-68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39323-D647-4E43-B5AF-8CBA9F63C711}" type="pres">
      <dgm:prSet presAssocID="{49403B20-8D1C-4218-B672-4C96C020A452}" presName="sibTrans" presStyleCnt="0"/>
      <dgm:spPr/>
    </dgm:pt>
    <dgm:pt modelId="{5BB63BB9-5012-4F39-91FA-0B3A6568B5D6}" type="pres">
      <dgm:prSet presAssocID="{6D8E53B0-D8C5-4DFB-ADA7-B8F68B653C66}" presName="node" presStyleLbl="node1" presStyleIdx="2" presStyleCnt="4" custScaleX="178168" custScaleY="295522" custLinFactNeighborX="-1042" custLinFactNeighborY="-5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14E478-3A3B-4A23-9B0A-29A9FD5981CF}" type="pres">
      <dgm:prSet presAssocID="{C940A7A6-6DFE-4D45-96DD-3E157F709BED}" presName="sibTrans" presStyleCnt="0"/>
      <dgm:spPr/>
    </dgm:pt>
    <dgm:pt modelId="{125759D4-C29D-4D22-A3C2-C84A36C61825}" type="pres">
      <dgm:prSet presAssocID="{FE4EEAF1-8D3A-46FB-AA95-9FE8C42EFC47}" presName="node" presStyleLbl="node1" presStyleIdx="3" presStyleCnt="4" custScaleX="241149" custScaleY="254442" custLinFactNeighborX="23961" custLinFactNeighborY="-14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E5A86E-F79A-404D-B2AB-2F98A64ACF36}" srcId="{FDD18874-7B4B-42CD-9D1C-E55C8C997A4B}" destId="{31FAA387-5C74-4FA5-9037-C4EC18D9E65A}" srcOrd="1" destOrd="0" parTransId="{F3CBA4E6-B6B2-434A-9CEE-2C8FBD62C25C}" sibTransId="{49403B20-8D1C-4218-B672-4C96C020A452}"/>
    <dgm:cxn modelId="{B6067208-750D-40F0-955B-6A510C92FFF2}" type="presOf" srcId="{FE4EEAF1-8D3A-46FB-AA95-9FE8C42EFC47}" destId="{125759D4-C29D-4D22-A3C2-C84A36C61825}" srcOrd="0" destOrd="0" presId="urn:microsoft.com/office/officeart/2005/8/layout/default"/>
    <dgm:cxn modelId="{FE774F40-2815-4001-8D9A-24246C728CB7}" type="presOf" srcId="{518A7D94-68BF-4EDA-B707-1D3CDB801922}" destId="{C19C664F-136A-4D3D-81FF-95F88D002C5F}" srcOrd="0" destOrd="0" presId="urn:microsoft.com/office/officeart/2005/8/layout/default"/>
    <dgm:cxn modelId="{093467D0-06ED-4C59-A3A9-49E775AADE6E}" srcId="{FDD18874-7B4B-42CD-9D1C-E55C8C997A4B}" destId="{518A7D94-68BF-4EDA-B707-1D3CDB801922}" srcOrd="0" destOrd="0" parTransId="{9B547AAC-D05F-442E-98DE-A3E31AAF1FB9}" sibTransId="{20A7FDD7-3B08-40AF-B879-81AB6F742A6B}"/>
    <dgm:cxn modelId="{C1872C88-93BD-40E1-916A-FB2F58FDF1F3}" type="presOf" srcId="{31FAA387-5C74-4FA5-9037-C4EC18D9E65A}" destId="{74F653B7-7B2B-45C5-89E4-82A35FB1B1D2}" srcOrd="0" destOrd="0" presId="urn:microsoft.com/office/officeart/2005/8/layout/default"/>
    <dgm:cxn modelId="{30FA312B-C82B-4E0C-A28F-9E273E3FBE83}" srcId="{FDD18874-7B4B-42CD-9D1C-E55C8C997A4B}" destId="{FE4EEAF1-8D3A-46FB-AA95-9FE8C42EFC47}" srcOrd="3" destOrd="0" parTransId="{FCF0BCD6-1637-42CD-8393-42BCC7C742C9}" sibTransId="{DDE0DF39-9376-4C05-B572-8AB2A24AF431}"/>
    <dgm:cxn modelId="{6ABACC2A-12F2-4305-B008-F7BCB72DE654}" type="presOf" srcId="{FDD18874-7B4B-42CD-9D1C-E55C8C997A4B}" destId="{E01D6D23-662F-436E-B1D1-9892C1A60B0C}" srcOrd="0" destOrd="0" presId="urn:microsoft.com/office/officeart/2005/8/layout/default"/>
    <dgm:cxn modelId="{9BF3DB25-4DDB-4DBC-BBD3-2A21734B866C}" srcId="{FDD18874-7B4B-42CD-9D1C-E55C8C997A4B}" destId="{6D8E53B0-D8C5-4DFB-ADA7-B8F68B653C66}" srcOrd="2" destOrd="0" parTransId="{99B329F5-7E95-4A88-BA59-C126D1CACFA6}" sibTransId="{C940A7A6-6DFE-4D45-96DD-3E157F709BED}"/>
    <dgm:cxn modelId="{DEFB99E4-23DA-497F-BE4F-5E253DE4E854}" type="presOf" srcId="{6D8E53B0-D8C5-4DFB-ADA7-B8F68B653C66}" destId="{5BB63BB9-5012-4F39-91FA-0B3A6568B5D6}" srcOrd="0" destOrd="0" presId="urn:microsoft.com/office/officeart/2005/8/layout/default"/>
    <dgm:cxn modelId="{DD445290-89F6-415F-AC0E-1CEDC8481E7C}" type="presParOf" srcId="{E01D6D23-662F-436E-B1D1-9892C1A60B0C}" destId="{C19C664F-136A-4D3D-81FF-95F88D002C5F}" srcOrd="0" destOrd="0" presId="urn:microsoft.com/office/officeart/2005/8/layout/default"/>
    <dgm:cxn modelId="{B3F4B7BF-9830-4DC1-B376-5DB60D52A655}" type="presParOf" srcId="{E01D6D23-662F-436E-B1D1-9892C1A60B0C}" destId="{852F2289-C176-4DA0-8830-23440E528251}" srcOrd="1" destOrd="0" presId="urn:microsoft.com/office/officeart/2005/8/layout/default"/>
    <dgm:cxn modelId="{DB0BABA9-A913-4BF0-8946-66AC541EF3CE}" type="presParOf" srcId="{E01D6D23-662F-436E-B1D1-9892C1A60B0C}" destId="{74F653B7-7B2B-45C5-89E4-82A35FB1B1D2}" srcOrd="2" destOrd="0" presId="urn:microsoft.com/office/officeart/2005/8/layout/default"/>
    <dgm:cxn modelId="{6CF38077-0D5A-43E2-A657-7C621D8C9E25}" type="presParOf" srcId="{E01D6D23-662F-436E-B1D1-9892C1A60B0C}" destId="{6E039323-D647-4E43-B5AF-8CBA9F63C711}" srcOrd="3" destOrd="0" presId="urn:microsoft.com/office/officeart/2005/8/layout/default"/>
    <dgm:cxn modelId="{BCDFD0AD-F616-488E-8C25-04E624C8C39E}" type="presParOf" srcId="{E01D6D23-662F-436E-B1D1-9892C1A60B0C}" destId="{5BB63BB9-5012-4F39-91FA-0B3A6568B5D6}" srcOrd="4" destOrd="0" presId="urn:microsoft.com/office/officeart/2005/8/layout/default"/>
    <dgm:cxn modelId="{0EE4BE0E-2FD8-4D40-B425-C3396AEA813A}" type="presParOf" srcId="{E01D6D23-662F-436E-B1D1-9892C1A60B0C}" destId="{E014E478-3A3B-4A23-9B0A-29A9FD5981CF}" srcOrd="5" destOrd="0" presId="urn:microsoft.com/office/officeart/2005/8/layout/default"/>
    <dgm:cxn modelId="{8EC0528A-41AC-4A81-8151-0F287AB13988}" type="presParOf" srcId="{E01D6D23-662F-436E-B1D1-9892C1A60B0C}" destId="{125759D4-C29D-4D22-A3C2-C84A36C6182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7835A-B4B5-4EEE-A47C-873C1C6F38C8}" type="presOf" srcId="{FDD18874-7B4B-42CD-9D1C-E55C8C997A4B}" destId="{E01D6D23-662F-436E-B1D1-9892C1A60B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EA40DF1-D05C-43F4-B886-FCE5F78BC5A1}" type="presOf" srcId="{FDD18874-7B4B-42CD-9D1C-E55C8C997A4B}" destId="{E01D6D23-662F-436E-B1D1-9892C1A60B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6D49044-87AF-413A-815C-5338E37A74EA}" type="presOf" srcId="{FDD18874-7B4B-42CD-9D1C-E55C8C997A4B}" destId="{E01D6D23-662F-436E-B1D1-9892C1A60B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8A7D94-68BF-4EDA-B707-1D3CDB801922}">
      <dgm:prSet phldrT="[Текст]" custT="1"/>
      <dgm:spPr/>
      <dgm:t>
        <a:bodyPr/>
        <a:lstStyle/>
        <a:p>
          <a:r>
            <a:rPr lang="ru-RU" sz="2800" dirty="0" smtClean="0"/>
            <a:t>Холоднокровные</a:t>
          </a:r>
          <a:r>
            <a:rPr lang="ru-RU" sz="2000" dirty="0" smtClean="0"/>
            <a:t> </a:t>
          </a:r>
          <a:endParaRPr lang="ru-RU" sz="2000" dirty="0"/>
        </a:p>
      </dgm:t>
    </dgm:pt>
    <dgm:pt modelId="{9B547AAC-D05F-442E-98DE-A3E31AAF1FB9}" type="parTrans" cxnId="{093467D0-06ED-4C59-A3A9-49E775AADE6E}">
      <dgm:prSet/>
      <dgm:spPr/>
      <dgm:t>
        <a:bodyPr/>
        <a:lstStyle/>
        <a:p>
          <a:endParaRPr lang="ru-RU"/>
        </a:p>
      </dgm:t>
    </dgm:pt>
    <dgm:pt modelId="{20A7FDD7-3B08-40AF-B879-81AB6F742A6B}" type="sibTrans" cxnId="{093467D0-06ED-4C59-A3A9-49E775AADE6E}">
      <dgm:prSet/>
      <dgm:spPr/>
      <dgm:t>
        <a:bodyPr/>
        <a:lstStyle/>
        <a:p>
          <a:endParaRPr lang="ru-RU"/>
        </a:p>
      </dgm:t>
    </dgm:pt>
    <dgm:pt modelId="{6D8E53B0-D8C5-4DFB-ADA7-B8F68B653C66}">
      <dgm:prSet phldrT="[Текст]"/>
      <dgm:spPr/>
      <dgm:t>
        <a:bodyPr/>
        <a:lstStyle/>
        <a:p>
          <a:r>
            <a:rPr lang="ru-RU" dirty="0" smtClean="0"/>
            <a:t>Кишечнополостные</a:t>
          </a:r>
        </a:p>
        <a:p>
          <a:r>
            <a:rPr lang="ru-RU" dirty="0" smtClean="0"/>
            <a:t>Плоские черви </a:t>
          </a:r>
        </a:p>
        <a:p>
          <a:r>
            <a:rPr lang="ru-RU" dirty="0" smtClean="0"/>
            <a:t>Круглые черви </a:t>
          </a:r>
        </a:p>
        <a:p>
          <a:r>
            <a:rPr lang="ru-RU" dirty="0" smtClean="0"/>
            <a:t>Кольчатые черви</a:t>
          </a:r>
        </a:p>
        <a:p>
          <a:r>
            <a:rPr lang="ru-RU" dirty="0" smtClean="0"/>
            <a:t>Моллюски </a:t>
          </a:r>
        </a:p>
        <a:p>
          <a:r>
            <a:rPr lang="ru-RU" dirty="0" smtClean="0"/>
            <a:t>Членистоногие </a:t>
          </a:r>
        </a:p>
        <a:p>
          <a:r>
            <a:rPr lang="ru-RU" dirty="0" smtClean="0"/>
            <a:t>Рыбы</a:t>
          </a:r>
        </a:p>
        <a:p>
          <a:r>
            <a:rPr lang="ru-RU" dirty="0" smtClean="0"/>
            <a:t>Земноводные</a:t>
          </a:r>
        </a:p>
        <a:p>
          <a:r>
            <a:rPr lang="ru-RU" dirty="0" smtClean="0"/>
            <a:t>Пресмыкающиеся</a:t>
          </a:r>
          <a:endParaRPr lang="ru-RU" dirty="0"/>
        </a:p>
      </dgm:t>
    </dgm:pt>
    <dgm:pt modelId="{99B329F5-7E95-4A88-BA59-C126D1CACFA6}" type="parTrans" cxnId="{9BF3DB25-4DDB-4DBC-BBD3-2A21734B866C}">
      <dgm:prSet/>
      <dgm:spPr/>
      <dgm:t>
        <a:bodyPr/>
        <a:lstStyle/>
        <a:p>
          <a:endParaRPr lang="ru-RU"/>
        </a:p>
      </dgm:t>
    </dgm:pt>
    <dgm:pt modelId="{C940A7A6-6DFE-4D45-96DD-3E157F709BED}" type="sibTrans" cxnId="{9BF3DB25-4DDB-4DBC-BBD3-2A21734B866C}">
      <dgm:prSet/>
      <dgm:spPr/>
      <dgm:t>
        <a:bodyPr/>
        <a:lstStyle/>
        <a:p>
          <a:endParaRPr lang="ru-RU"/>
        </a:p>
      </dgm:t>
    </dgm:pt>
    <dgm:pt modelId="{FE4EEAF1-8D3A-46FB-AA95-9FE8C42EFC47}">
      <dgm:prSet phldrT="[Текст]"/>
      <dgm:spPr/>
      <dgm:t>
        <a:bodyPr/>
        <a:lstStyle/>
        <a:p>
          <a:r>
            <a:rPr lang="ru-RU" dirty="0" smtClean="0"/>
            <a:t>Птицы</a:t>
          </a:r>
        </a:p>
        <a:p>
          <a:r>
            <a:rPr lang="ru-RU" dirty="0" smtClean="0"/>
            <a:t>Млекопитающие</a:t>
          </a:r>
        </a:p>
        <a:p>
          <a:endParaRPr lang="ru-RU" dirty="0" smtClean="0"/>
        </a:p>
        <a:p>
          <a:endParaRPr lang="ru-RU" dirty="0" smtClean="0"/>
        </a:p>
      </dgm:t>
    </dgm:pt>
    <dgm:pt modelId="{FCF0BCD6-1637-42CD-8393-42BCC7C742C9}" type="parTrans" cxnId="{30FA312B-C82B-4E0C-A28F-9E273E3FBE83}">
      <dgm:prSet/>
      <dgm:spPr/>
      <dgm:t>
        <a:bodyPr/>
        <a:lstStyle/>
        <a:p>
          <a:endParaRPr lang="ru-RU"/>
        </a:p>
      </dgm:t>
    </dgm:pt>
    <dgm:pt modelId="{DDE0DF39-9376-4C05-B572-8AB2A24AF431}" type="sibTrans" cxnId="{30FA312B-C82B-4E0C-A28F-9E273E3FBE83}">
      <dgm:prSet/>
      <dgm:spPr/>
      <dgm:t>
        <a:bodyPr/>
        <a:lstStyle/>
        <a:p>
          <a:endParaRPr lang="ru-RU"/>
        </a:p>
      </dgm:t>
    </dgm:pt>
    <dgm:pt modelId="{31FAA387-5C74-4FA5-9037-C4EC18D9E65A}">
      <dgm:prSet phldrT="[Текст]" custT="1"/>
      <dgm:spPr/>
      <dgm:t>
        <a:bodyPr/>
        <a:lstStyle/>
        <a:p>
          <a:r>
            <a:rPr lang="ru-RU" sz="2800" dirty="0" smtClean="0"/>
            <a:t>Теплокровные</a:t>
          </a:r>
          <a:r>
            <a:rPr lang="ru-RU" sz="2000" dirty="0" smtClean="0"/>
            <a:t>  </a:t>
          </a:r>
          <a:endParaRPr lang="ru-RU" sz="2000" dirty="0"/>
        </a:p>
      </dgm:t>
    </dgm:pt>
    <dgm:pt modelId="{49403B20-8D1C-4218-B672-4C96C020A452}" type="sibTrans" cxnId="{C2E5A86E-F79A-404D-B2AB-2F98A64ACF36}">
      <dgm:prSet/>
      <dgm:spPr/>
      <dgm:t>
        <a:bodyPr/>
        <a:lstStyle/>
        <a:p>
          <a:endParaRPr lang="ru-RU"/>
        </a:p>
      </dgm:t>
    </dgm:pt>
    <dgm:pt modelId="{F3CBA4E6-B6B2-434A-9CEE-2C8FBD62C25C}" type="parTrans" cxnId="{C2E5A86E-F79A-404D-B2AB-2F98A64ACF36}">
      <dgm:prSet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9C664F-136A-4D3D-81FF-95F88D002C5F}" type="pres">
      <dgm:prSet presAssocID="{518A7D94-68BF-4EDA-B707-1D3CDB801922}" presName="node" presStyleLbl="node1" presStyleIdx="0" presStyleCnt="4" custScaleX="169099" custLinFactNeighborX="4251" custLinFactNeighborY="-68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F2289-C176-4DA0-8830-23440E528251}" type="pres">
      <dgm:prSet presAssocID="{20A7FDD7-3B08-40AF-B879-81AB6F742A6B}" presName="sibTrans" presStyleCnt="0"/>
      <dgm:spPr/>
    </dgm:pt>
    <dgm:pt modelId="{74F653B7-7B2B-45C5-89E4-82A35FB1B1D2}" type="pres">
      <dgm:prSet presAssocID="{31FAA387-5C74-4FA5-9037-C4EC18D9E65A}" presName="node" presStyleLbl="node1" presStyleIdx="1" presStyleCnt="4" custScaleX="233673" custLinFactNeighborY="-68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39323-D647-4E43-B5AF-8CBA9F63C711}" type="pres">
      <dgm:prSet presAssocID="{49403B20-8D1C-4218-B672-4C96C020A452}" presName="sibTrans" presStyleCnt="0"/>
      <dgm:spPr/>
    </dgm:pt>
    <dgm:pt modelId="{5BB63BB9-5012-4F39-91FA-0B3A6568B5D6}" type="pres">
      <dgm:prSet presAssocID="{6D8E53B0-D8C5-4DFB-ADA7-B8F68B653C66}" presName="node" presStyleLbl="node1" presStyleIdx="2" presStyleCnt="4" custScaleX="178168" custScaleY="295522" custLinFactNeighborX="-1042" custLinFactNeighborY="-5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14E478-3A3B-4A23-9B0A-29A9FD5981CF}" type="pres">
      <dgm:prSet presAssocID="{C940A7A6-6DFE-4D45-96DD-3E157F709BED}" presName="sibTrans" presStyleCnt="0"/>
      <dgm:spPr/>
    </dgm:pt>
    <dgm:pt modelId="{125759D4-C29D-4D22-A3C2-C84A36C61825}" type="pres">
      <dgm:prSet presAssocID="{FE4EEAF1-8D3A-46FB-AA95-9FE8C42EFC47}" presName="node" presStyleLbl="node1" presStyleIdx="3" presStyleCnt="4" custScaleX="241149" custScaleY="254442" custLinFactNeighborX="20706" custLinFactNeighborY="-20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D678CC-BB97-4A45-89EF-4462C96123FF}" type="presOf" srcId="{FE4EEAF1-8D3A-46FB-AA95-9FE8C42EFC47}" destId="{125759D4-C29D-4D22-A3C2-C84A36C61825}" srcOrd="0" destOrd="0" presId="urn:microsoft.com/office/officeart/2005/8/layout/default"/>
    <dgm:cxn modelId="{C2E5A86E-F79A-404D-B2AB-2F98A64ACF36}" srcId="{FDD18874-7B4B-42CD-9D1C-E55C8C997A4B}" destId="{31FAA387-5C74-4FA5-9037-C4EC18D9E65A}" srcOrd="1" destOrd="0" parTransId="{F3CBA4E6-B6B2-434A-9CEE-2C8FBD62C25C}" sibTransId="{49403B20-8D1C-4218-B672-4C96C020A452}"/>
    <dgm:cxn modelId="{EBCD9767-963E-4FB7-AAC2-A150660C4463}" type="presOf" srcId="{31FAA387-5C74-4FA5-9037-C4EC18D9E65A}" destId="{74F653B7-7B2B-45C5-89E4-82A35FB1B1D2}" srcOrd="0" destOrd="0" presId="urn:microsoft.com/office/officeart/2005/8/layout/default"/>
    <dgm:cxn modelId="{093467D0-06ED-4C59-A3A9-49E775AADE6E}" srcId="{FDD18874-7B4B-42CD-9D1C-E55C8C997A4B}" destId="{518A7D94-68BF-4EDA-B707-1D3CDB801922}" srcOrd="0" destOrd="0" parTransId="{9B547AAC-D05F-442E-98DE-A3E31AAF1FB9}" sibTransId="{20A7FDD7-3B08-40AF-B879-81AB6F742A6B}"/>
    <dgm:cxn modelId="{30FA312B-C82B-4E0C-A28F-9E273E3FBE83}" srcId="{FDD18874-7B4B-42CD-9D1C-E55C8C997A4B}" destId="{FE4EEAF1-8D3A-46FB-AA95-9FE8C42EFC47}" srcOrd="3" destOrd="0" parTransId="{FCF0BCD6-1637-42CD-8393-42BCC7C742C9}" sibTransId="{DDE0DF39-9376-4C05-B572-8AB2A24AF431}"/>
    <dgm:cxn modelId="{047A612E-EBCF-4399-9E0F-0BE07E5CD526}" type="presOf" srcId="{6D8E53B0-D8C5-4DFB-ADA7-B8F68B653C66}" destId="{5BB63BB9-5012-4F39-91FA-0B3A6568B5D6}" srcOrd="0" destOrd="0" presId="urn:microsoft.com/office/officeart/2005/8/layout/default"/>
    <dgm:cxn modelId="{CD3C3EF4-B576-4585-96B5-CB88E1F4DFD0}" type="presOf" srcId="{FDD18874-7B4B-42CD-9D1C-E55C8C997A4B}" destId="{E01D6D23-662F-436E-B1D1-9892C1A60B0C}" srcOrd="0" destOrd="0" presId="urn:microsoft.com/office/officeart/2005/8/layout/default"/>
    <dgm:cxn modelId="{0232E779-23A0-47A7-A265-E573DFA7ECBD}" type="presOf" srcId="{518A7D94-68BF-4EDA-B707-1D3CDB801922}" destId="{C19C664F-136A-4D3D-81FF-95F88D002C5F}" srcOrd="0" destOrd="0" presId="urn:microsoft.com/office/officeart/2005/8/layout/default"/>
    <dgm:cxn modelId="{9BF3DB25-4DDB-4DBC-BBD3-2A21734B866C}" srcId="{FDD18874-7B4B-42CD-9D1C-E55C8C997A4B}" destId="{6D8E53B0-D8C5-4DFB-ADA7-B8F68B653C66}" srcOrd="2" destOrd="0" parTransId="{99B329F5-7E95-4A88-BA59-C126D1CACFA6}" sibTransId="{C940A7A6-6DFE-4D45-96DD-3E157F709BED}"/>
    <dgm:cxn modelId="{CFC60835-A6F7-4ACA-9B5B-1B90DB9D6D49}" type="presParOf" srcId="{E01D6D23-662F-436E-B1D1-9892C1A60B0C}" destId="{C19C664F-136A-4D3D-81FF-95F88D002C5F}" srcOrd="0" destOrd="0" presId="urn:microsoft.com/office/officeart/2005/8/layout/default"/>
    <dgm:cxn modelId="{1A43C8A0-6B9F-4C29-90FC-5E12AC784D0A}" type="presParOf" srcId="{E01D6D23-662F-436E-B1D1-9892C1A60B0C}" destId="{852F2289-C176-4DA0-8830-23440E528251}" srcOrd="1" destOrd="0" presId="urn:microsoft.com/office/officeart/2005/8/layout/default"/>
    <dgm:cxn modelId="{DB4B2353-103D-4E26-93F9-12A127535A52}" type="presParOf" srcId="{E01D6D23-662F-436E-B1D1-9892C1A60B0C}" destId="{74F653B7-7B2B-45C5-89E4-82A35FB1B1D2}" srcOrd="2" destOrd="0" presId="urn:microsoft.com/office/officeart/2005/8/layout/default"/>
    <dgm:cxn modelId="{43E8B89D-4117-43F2-A479-14D0467872CF}" type="presParOf" srcId="{E01D6D23-662F-436E-B1D1-9892C1A60B0C}" destId="{6E039323-D647-4E43-B5AF-8CBA9F63C711}" srcOrd="3" destOrd="0" presId="urn:microsoft.com/office/officeart/2005/8/layout/default"/>
    <dgm:cxn modelId="{A7DE893E-E9B2-4385-9B33-F3A4B904F2EA}" type="presParOf" srcId="{E01D6D23-662F-436E-B1D1-9892C1A60B0C}" destId="{5BB63BB9-5012-4F39-91FA-0B3A6568B5D6}" srcOrd="4" destOrd="0" presId="urn:microsoft.com/office/officeart/2005/8/layout/default"/>
    <dgm:cxn modelId="{FE9FAF7C-C596-43CC-8452-9EEBD7954099}" type="presParOf" srcId="{E01D6D23-662F-436E-B1D1-9892C1A60B0C}" destId="{E014E478-3A3B-4A23-9B0A-29A9FD5981CF}" srcOrd="5" destOrd="0" presId="urn:microsoft.com/office/officeart/2005/8/layout/default"/>
    <dgm:cxn modelId="{91217D1C-2CBD-412B-BDE8-3BE46ACE0B22}" type="presParOf" srcId="{E01D6D23-662F-436E-B1D1-9892C1A60B0C}" destId="{125759D4-C29D-4D22-A3C2-C84A36C6182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8312103-73F9-48F3-8286-B02B9D55645B}" type="presOf" srcId="{FDD18874-7B4B-42CD-9D1C-E55C8C997A4B}" destId="{E01D6D23-662F-436E-B1D1-9892C1A60B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8748958-EC7A-4930-A8A6-4A32D2928A0E}" type="presOf" srcId="{FDD18874-7B4B-42CD-9D1C-E55C8C997A4B}" destId="{E01D6D23-662F-436E-B1D1-9892C1A60B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547AF8D-41ED-40C5-83A2-91B761EE02B1}" type="presOf" srcId="{FDD18874-7B4B-42CD-9D1C-E55C8C997A4B}" destId="{E01D6D23-662F-436E-B1D1-9892C1A60B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E1400E6-3931-455B-BD38-D482A63DFF8C}" type="presOf" srcId="{FDD18874-7B4B-42CD-9D1C-E55C8C997A4B}" destId="{E01D6D23-662F-436E-B1D1-9892C1A60B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CB26975-EBA4-403E-BF8D-07AC4C35AD7D}" type="presOf" srcId="{FDD18874-7B4B-42CD-9D1C-E55C8C997A4B}" destId="{E01D6D23-662F-436E-B1D1-9892C1A60B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DF7764B-3838-4431-A824-10D0CBD583EE}" type="presOf" srcId="{FDD18874-7B4B-42CD-9D1C-E55C8C997A4B}" destId="{E01D6D23-662F-436E-B1D1-9892C1A60B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D18874-7B4B-42CD-9D1C-E55C8C997A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1D6D23-662F-436E-B1D1-9892C1A60B0C}" type="pres">
      <dgm:prSet presAssocID="{FDD18874-7B4B-42CD-9D1C-E55C8C997A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DBA190F-8A98-47BB-877A-17249D6473C4}" type="presOf" srcId="{FDD18874-7B4B-42CD-9D1C-E55C8C997A4B}" destId="{E01D6D23-662F-436E-B1D1-9892C1A60B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C664F-136A-4D3D-81FF-95F88D002C5F}">
      <dsp:nvSpPr>
        <dsp:cNvPr id="0" name=""/>
        <dsp:cNvSpPr/>
      </dsp:nvSpPr>
      <dsp:spPr>
        <a:xfrm>
          <a:off x="704518" y="0"/>
          <a:ext cx="3997549" cy="1418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Беспозвоночные</a:t>
          </a:r>
          <a:endParaRPr lang="ru-RU" sz="2600" kern="1200" dirty="0"/>
        </a:p>
      </dsp:txBody>
      <dsp:txXfrm>
        <a:off x="704518" y="0"/>
        <a:ext cx="3997549" cy="1418417"/>
      </dsp:txXfrm>
    </dsp:sp>
    <dsp:sp modelId="{74F653B7-7B2B-45C5-89E4-82A35FB1B1D2}">
      <dsp:nvSpPr>
        <dsp:cNvPr id="0" name=""/>
        <dsp:cNvSpPr/>
      </dsp:nvSpPr>
      <dsp:spPr>
        <a:xfrm>
          <a:off x="4837975" y="0"/>
          <a:ext cx="5524097" cy="1418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Позвоночные </a:t>
          </a:r>
          <a:endParaRPr lang="ru-RU" sz="2600" kern="1200" dirty="0"/>
        </a:p>
      </dsp:txBody>
      <dsp:txXfrm>
        <a:off x="4837975" y="0"/>
        <a:ext cx="5524097" cy="1418417"/>
      </dsp:txXfrm>
    </dsp:sp>
    <dsp:sp modelId="{5BB63BB9-5012-4F39-91FA-0B3A6568B5D6}">
      <dsp:nvSpPr>
        <dsp:cNvPr id="0" name=""/>
        <dsp:cNvSpPr/>
      </dsp:nvSpPr>
      <dsp:spPr>
        <a:xfrm>
          <a:off x="383825" y="1571237"/>
          <a:ext cx="4211943" cy="4191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Кишечнополостные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Плоские черви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Круглые черви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Кольчатые черви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Моллюски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Членистоногие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383825" y="1571237"/>
        <a:ext cx="4211943" cy="4191735"/>
      </dsp:txXfrm>
    </dsp:sp>
    <dsp:sp modelId="{125759D4-C29D-4D22-A3C2-C84A36C61825}">
      <dsp:nvSpPr>
        <dsp:cNvPr id="0" name=""/>
        <dsp:cNvSpPr/>
      </dsp:nvSpPr>
      <dsp:spPr>
        <a:xfrm>
          <a:off x="5265264" y="1741887"/>
          <a:ext cx="5700832" cy="3609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Рыбы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Земноводные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Пресмыкающиеся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Птицы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Млекопитающие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 smtClean="0"/>
        </a:p>
      </dsp:txBody>
      <dsp:txXfrm>
        <a:off x="5265264" y="1741887"/>
        <a:ext cx="5700832" cy="36090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C664F-136A-4D3D-81FF-95F88D002C5F}">
      <dsp:nvSpPr>
        <dsp:cNvPr id="0" name=""/>
        <dsp:cNvSpPr/>
      </dsp:nvSpPr>
      <dsp:spPr>
        <a:xfrm>
          <a:off x="1174745" y="0"/>
          <a:ext cx="3518958" cy="1248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Холоднокровные</a:t>
          </a:r>
          <a:r>
            <a:rPr lang="ru-RU" sz="2000" kern="1200" dirty="0" smtClean="0"/>
            <a:t> </a:t>
          </a:r>
          <a:endParaRPr lang="ru-RU" sz="2000" kern="1200" dirty="0"/>
        </a:p>
      </dsp:txBody>
      <dsp:txXfrm>
        <a:off x="1174745" y="0"/>
        <a:ext cx="3518958" cy="1248602"/>
      </dsp:txXfrm>
    </dsp:sp>
    <dsp:sp modelId="{74F653B7-7B2B-45C5-89E4-82A35FB1B1D2}">
      <dsp:nvSpPr>
        <dsp:cNvPr id="0" name=""/>
        <dsp:cNvSpPr/>
      </dsp:nvSpPr>
      <dsp:spPr>
        <a:xfrm>
          <a:off x="4813340" y="0"/>
          <a:ext cx="4862746" cy="1248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Теплокровные</a:t>
          </a:r>
          <a:r>
            <a:rPr lang="ru-RU" sz="2000" kern="1200" dirty="0" smtClean="0"/>
            <a:t>  </a:t>
          </a:r>
          <a:endParaRPr lang="ru-RU" sz="2000" kern="1200" dirty="0"/>
        </a:p>
      </dsp:txBody>
      <dsp:txXfrm>
        <a:off x="4813340" y="0"/>
        <a:ext cx="4862746" cy="1248602"/>
      </dsp:txXfrm>
    </dsp:sp>
    <dsp:sp modelId="{5BB63BB9-5012-4F39-91FA-0B3A6568B5D6}">
      <dsp:nvSpPr>
        <dsp:cNvPr id="0" name=""/>
        <dsp:cNvSpPr/>
      </dsp:nvSpPr>
      <dsp:spPr>
        <a:xfrm>
          <a:off x="892446" y="1383214"/>
          <a:ext cx="3707684" cy="36898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Кишечнополостные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Плоские черви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Круглые черви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Кольчатые черви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Моллюски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Членистоногие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Рыбы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Земноводные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Пресмыкающиеся</a:t>
          </a:r>
          <a:endParaRPr lang="ru-RU" sz="2000" kern="1200" dirty="0"/>
        </a:p>
      </dsp:txBody>
      <dsp:txXfrm>
        <a:off x="892446" y="1383214"/>
        <a:ext cx="3707684" cy="3689896"/>
      </dsp:txXfrm>
    </dsp:sp>
    <dsp:sp modelId="{125759D4-C29D-4D22-A3C2-C84A36C61825}">
      <dsp:nvSpPr>
        <dsp:cNvPr id="0" name=""/>
        <dsp:cNvSpPr/>
      </dsp:nvSpPr>
      <dsp:spPr>
        <a:xfrm>
          <a:off x="5260808" y="1454410"/>
          <a:ext cx="5018322" cy="31769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Птицы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Млекопитающие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</dsp:txBody>
      <dsp:txXfrm>
        <a:off x="5260808" y="1454410"/>
        <a:ext cx="5018322" cy="31769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0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12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животные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59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4" y="265287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ЗЕМНОВОДНЫЕ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02352"/>
              </p:ext>
            </p:extLst>
          </p:nvPr>
        </p:nvGraphicFramePr>
        <p:xfrm>
          <a:off x="865188" y="1444979"/>
          <a:ext cx="10762368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1517904"/>
            <a:ext cx="11137392" cy="503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4" y="265287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Пресмыкающиеся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3728243"/>
              </p:ext>
            </p:extLst>
          </p:nvPr>
        </p:nvGraphicFramePr>
        <p:xfrm>
          <a:off x="865188" y="1444979"/>
          <a:ext cx="10762368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301752"/>
            <a:ext cx="9753600" cy="636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22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4" y="265287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птицы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230740"/>
              </p:ext>
            </p:extLst>
          </p:nvPr>
        </p:nvGraphicFramePr>
        <p:xfrm>
          <a:off x="865188" y="1444979"/>
          <a:ext cx="10762368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380744"/>
            <a:ext cx="11320272" cy="53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46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4" y="265287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Млекопитающие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9695"/>
              </p:ext>
            </p:extLst>
          </p:nvPr>
        </p:nvGraphicFramePr>
        <p:xfrm>
          <a:off x="865188" y="1444979"/>
          <a:ext cx="10762368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56" y="228600"/>
            <a:ext cx="9902952" cy="640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93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4" y="265287"/>
            <a:ext cx="8534400" cy="1507067"/>
          </a:xfrm>
        </p:spPr>
        <p:txBody>
          <a:bodyPr/>
          <a:lstStyle/>
          <a:p>
            <a:r>
              <a:rPr lang="ru-RU" dirty="0" smtClean="0"/>
              <a:t>ДОМАШНЕЕ задание §14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479962"/>
              </p:ext>
            </p:extLst>
          </p:nvPr>
        </p:nvGraphicFramePr>
        <p:xfrm>
          <a:off x="865188" y="1444979"/>
          <a:ext cx="10762368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865" y="825247"/>
            <a:ext cx="4630928" cy="294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7329"/>
            <a:ext cx="3895344" cy="309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58" y="4764024"/>
            <a:ext cx="3602736" cy="200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89887"/>
            <a:ext cx="3822192" cy="206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15" y="3359276"/>
            <a:ext cx="2762250" cy="186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8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167" y="508000"/>
            <a:ext cx="11372322" cy="1507067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Отличительные признаки животных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633" y="2015066"/>
            <a:ext cx="10683699" cy="484293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1.Гетеротрофы</a:t>
            </a:r>
          </a:p>
          <a:p>
            <a:pPr marL="0" indent="0"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2.Нет клеточной стенки</a:t>
            </a:r>
          </a:p>
          <a:p>
            <a:pPr marL="0" indent="0"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3.Отсутствуют хлоропласты и вакуоли</a:t>
            </a:r>
          </a:p>
          <a:p>
            <a:pPr marL="0" indent="0"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4.Многоклеточные организмы</a:t>
            </a:r>
          </a:p>
          <a:p>
            <a:pPr marL="0" indent="0"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5.Развиты органы чувств</a:t>
            </a:r>
          </a:p>
          <a:p>
            <a:pPr marL="0" indent="0"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6.Имеются системы органов</a:t>
            </a:r>
          </a:p>
          <a:p>
            <a:pPr marL="0" indent="0"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7.Способны передвигаться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2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4167" y="242711"/>
            <a:ext cx="8534400" cy="852312"/>
          </a:xfrm>
        </p:spPr>
        <p:txBody>
          <a:bodyPr/>
          <a:lstStyle/>
          <a:p>
            <a:r>
              <a:rPr lang="ru-RU" dirty="0" smtClean="0"/>
              <a:t>Классификация животных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6507251"/>
              </p:ext>
            </p:extLst>
          </p:nvPr>
        </p:nvGraphicFramePr>
        <p:xfrm>
          <a:off x="796924" y="1095023"/>
          <a:ext cx="10966097" cy="584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613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4" y="265287"/>
            <a:ext cx="8534400" cy="1507067"/>
          </a:xfrm>
        </p:spPr>
        <p:txBody>
          <a:bodyPr/>
          <a:lstStyle/>
          <a:p>
            <a:r>
              <a:rPr lang="ru-RU" dirty="0" smtClean="0"/>
              <a:t>Классификация животных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098473"/>
              </p:ext>
            </p:extLst>
          </p:nvPr>
        </p:nvGraphicFramePr>
        <p:xfrm>
          <a:off x="865188" y="1444979"/>
          <a:ext cx="10762368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462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4" y="265287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КИШЕЧНОПОЛОСТНЫЕ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40110"/>
              </p:ext>
            </p:extLst>
          </p:nvPr>
        </p:nvGraphicFramePr>
        <p:xfrm>
          <a:off x="865188" y="1444979"/>
          <a:ext cx="10762368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1408177"/>
            <a:ext cx="10177272" cy="5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07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4" y="265287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ЧЕРВИ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627204"/>
              </p:ext>
            </p:extLst>
          </p:nvPr>
        </p:nvGraphicFramePr>
        <p:xfrm>
          <a:off x="865188" y="1444979"/>
          <a:ext cx="10762368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4" y="1751500"/>
            <a:ext cx="9464039" cy="474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95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4" y="265287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МОЛЛЮСКИ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235204"/>
              </p:ext>
            </p:extLst>
          </p:nvPr>
        </p:nvGraphicFramePr>
        <p:xfrm>
          <a:off x="865188" y="1444979"/>
          <a:ext cx="10762368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" y="1609344"/>
            <a:ext cx="10936224" cy="477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23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4" y="265287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ЧЛЕНИСТОНОГИЕ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733928"/>
              </p:ext>
            </p:extLst>
          </p:nvPr>
        </p:nvGraphicFramePr>
        <p:xfrm>
          <a:off x="865188" y="1444979"/>
          <a:ext cx="10762368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88" y="1472184"/>
            <a:ext cx="10296144" cy="528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8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4" y="265287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РЫБЫ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218456"/>
              </p:ext>
            </p:extLst>
          </p:nvPr>
        </p:nvGraphicFramePr>
        <p:xfrm>
          <a:off x="865188" y="1444979"/>
          <a:ext cx="10762368" cy="514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289304"/>
            <a:ext cx="10689336" cy="539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08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138</TotalTime>
  <Words>71</Words>
  <Application>Microsoft Office PowerPoint</Application>
  <PresentationFormat>Произвольный</PresentationFormat>
  <Paragraphs>47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Сектор</vt:lpstr>
      <vt:lpstr>животные</vt:lpstr>
      <vt:lpstr>Отличительные признаки животных</vt:lpstr>
      <vt:lpstr>Классификация животных</vt:lpstr>
      <vt:lpstr>Классификация животных</vt:lpstr>
      <vt:lpstr>КИШЕЧНОПОЛОСТНЫЕ</vt:lpstr>
      <vt:lpstr>ЧЕРВИ</vt:lpstr>
      <vt:lpstr>МОЛЛЮСКИ</vt:lpstr>
      <vt:lpstr>ЧЛЕНИСТОНОГИЕ</vt:lpstr>
      <vt:lpstr>РЫБЫ</vt:lpstr>
      <vt:lpstr>ЗЕМНОВОДНЫЕ</vt:lpstr>
      <vt:lpstr>Пресмыкающиеся </vt:lpstr>
      <vt:lpstr>птицы</vt:lpstr>
      <vt:lpstr>Млекопитающие</vt:lpstr>
      <vt:lpstr>ДОМАШНЕЕ задание §14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животные</dc:title>
  <dc:creator>Admin</dc:creator>
  <cp:lastModifiedBy>Admin</cp:lastModifiedBy>
  <cp:revision>26</cp:revision>
  <dcterms:created xsi:type="dcterms:W3CDTF">2015-01-26T11:23:30Z</dcterms:created>
  <dcterms:modified xsi:type="dcterms:W3CDTF">2025-02-03T18:31:49Z</dcterms:modified>
</cp:coreProperties>
</file>