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1" r:id="rId2"/>
    <p:sldId id="258" r:id="rId3"/>
    <p:sldId id="293" r:id="rId4"/>
    <p:sldId id="294" r:id="rId5"/>
    <p:sldId id="295" r:id="rId6"/>
    <p:sldId id="274" r:id="rId7"/>
    <p:sldId id="296" r:id="rId8"/>
    <p:sldId id="290" r:id="rId9"/>
    <p:sldId id="289" r:id="rId10"/>
    <p:sldId id="275" r:id="rId11"/>
    <p:sldId id="276" r:id="rId12"/>
    <p:sldId id="288" r:id="rId13"/>
    <p:sldId id="269" r:id="rId14"/>
    <p:sldId id="297" r:id="rId15"/>
    <p:sldId id="299" r:id="rId16"/>
    <p:sldId id="298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72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 descr="E:\ПЕДСОВЕТ\фото педсовет\293f17d90c1e5109131a757fb9ae816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74" y="3501008"/>
            <a:ext cx="4035626" cy="31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ЕДСОВЕТ\фото педсовет\948828_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59" y="1826656"/>
            <a:ext cx="3952540" cy="20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915816" cy="295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4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encrypted-tbn3.gstatic.com/licensed-image?q=tbn:ANd9GcT5xpROHsBmnrszfZ4vq1H4U2dnIXtVMa5ND12Uy8nnIpVD_sn7eY4AbtV2TRQFqnfGdtNWZ6ea_RMM9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-2331639"/>
            <a:ext cx="6840760" cy="91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divanyikresla.by/blog/wp-content/uploads/2021/09/shmel-obyknovennyj-shmel-evropejskij-euonymus_3.jpg?x55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44420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1026" name="Picture 2" descr="https://www.wildlifeinsight.com/wp-content/gallery/gb_reptiles/adder_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0"/>
            <a:ext cx="6120680" cy="6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2388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8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6120680" cy="66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ХОЛОДНОКРОВНЫЕ И ТЕПЛОКРОВНЫЕ ЖИВОТНЫЕ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8991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Домашнее задание </a:t>
            </a:r>
            <a:r>
              <a:rPr lang="ru-RU" sz="2000" dirty="0" smtClean="0"/>
              <a:t>§13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886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/>
              <a:t>животные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Отличительные признаки животных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7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особенности питания животных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631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многообразие животных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46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24"/>
            <a:ext cx="644420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753" y="0"/>
            <a:ext cx="62646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2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 descr="https://upload.wikimedia.org/wikipedia/commons/a/ad/Tabanus.bovinus.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240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275"/>
            <a:ext cx="6444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1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33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</vt:lpstr>
      <vt:lpstr> животные</vt:lpstr>
      <vt:lpstr>Отличительные признаки животных</vt:lpstr>
      <vt:lpstr> особенности питания животных</vt:lpstr>
      <vt:lpstr> многообразие животных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108</cp:revision>
  <dcterms:created xsi:type="dcterms:W3CDTF">2019-11-04T08:13:45Z</dcterms:created>
  <dcterms:modified xsi:type="dcterms:W3CDTF">2025-01-27T19:38:02Z</dcterms:modified>
</cp:coreProperties>
</file>