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7ed96b8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7ed96b8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7ed96b88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7ed96b88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7ed96b88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7ed96b88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7ed96b88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7ed96b88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7ed96b88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7ed96b88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7ed96b88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7ed96b88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53475" y="843075"/>
            <a:ext cx="585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Эмбриональное развитие человека</a:t>
            </a:r>
            <a:endParaRPr sz="2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Эмбриональный (внутриутробный) этап онтогенеза</a:t>
            </a:r>
            <a:endParaRPr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400">
                <a:solidFill>
                  <a:schemeClr val="dk1"/>
                </a:solidFill>
                <a:highlight>
                  <a:srgbClr val="FFFFFF"/>
                </a:highlight>
              </a:rPr>
              <a:t>Эмбриональный (внутриутробный) этап онтогенеза 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— развитие человека от образования зиготы до рождения. В нем различают три периода: начальный, зародышевый, плодный. Зародыш человека до завершения формирования зачатков органов называют эмбрионом, а после этого вплоть до рождения — плодом.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400">
                <a:solidFill>
                  <a:schemeClr val="dk1"/>
                </a:solidFill>
                <a:highlight>
                  <a:srgbClr val="FFFFFF"/>
                </a:highlight>
              </a:rPr>
              <a:t>Начальный период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длится от образования зиготы до формирования </a:t>
            </a:r>
            <a:r>
              <a:rPr i="1" lang="ru" sz="1400">
                <a:solidFill>
                  <a:schemeClr val="dk1"/>
                </a:solidFill>
                <a:highlight>
                  <a:srgbClr val="FFFFFF"/>
                </a:highlight>
              </a:rPr>
              <a:t>бластоцисты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(5—6 дней). Оплодотворение яйцеклетки у женщины происходит в маточной трубе, после чего образовавшаяся зигота продолжает движение по маточной трубе в сторону матки. Этому способствуют сокращения мышечного слоя трубы и движения ресничек эпителия. Питание зиготы до внедрения в маточную стенку осуществляется за счет желтка, в состав которого входят белки, жиры, минеральные соли, витамины.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После оплодотворения (через 24—30 ч) начинается </a:t>
            </a:r>
            <a:r>
              <a:rPr i="1" lang="ru" sz="1400">
                <a:solidFill>
                  <a:schemeClr val="dk1"/>
                </a:solidFill>
                <a:highlight>
                  <a:srgbClr val="FFFFFF"/>
                </a:highlight>
              </a:rPr>
              <a:t>дробление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зиготы. После нескольких делений эмбрион напоминает тутовую ягоду и называется </a:t>
            </a:r>
            <a:r>
              <a:rPr i="1" lang="ru" sz="1400">
                <a:solidFill>
                  <a:schemeClr val="dk1"/>
                </a:solidFill>
                <a:highlight>
                  <a:srgbClr val="FFFFFF"/>
                </a:highlight>
              </a:rPr>
              <a:t>морула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. На стадии  морулы эмбрион представляет собой шаровидное образование из плотно прилегающих  друг к  другу 12—16 бластомеров, лишенное  полости.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00" y="0"/>
            <a:ext cx="8070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88975" y="102575"/>
            <a:ext cx="8520600" cy="22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Первоначально все бластомеры эмбриона человека одинаковы. К четвертому дню развития, когда эмбрион состоит приблизительно из 30—32 клеток, бластомеры начинают дифференцироваться. У млекопитающих  морула  переходит в стадию бластоцисты</a:t>
            </a:r>
            <a:r>
              <a:rPr i="1" lang="ru" sz="1300">
                <a:solidFill>
                  <a:schemeClr val="dk1"/>
                </a:solidFill>
                <a:highlight>
                  <a:srgbClr val="FFFFFF"/>
                </a:highlight>
              </a:rPr>
              <a:t> — 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стадию зародыша, отличающуюся от бластулы и характерную только для  плацентарных млекопитающих. </a:t>
            </a:r>
            <a:r>
              <a:rPr i="1" lang="ru" sz="1300">
                <a:solidFill>
                  <a:schemeClr val="dk1"/>
                </a:solidFill>
                <a:highlight>
                  <a:srgbClr val="FFFFFF"/>
                </a:highlight>
              </a:rPr>
              <a:t>Бластоциста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представляет собой полый шар из наружного слоя клеток — бластомеров, формирующих трофобласт и расположенных внутри и прикрепленных к одной из стенок шара клеток внутреннего слоя — </a:t>
            </a:r>
            <a:r>
              <a:rPr i="1" lang="ru" sz="1300">
                <a:solidFill>
                  <a:schemeClr val="dk1"/>
                </a:solidFill>
                <a:highlight>
                  <a:srgbClr val="FFFFFF"/>
                </a:highlight>
              </a:rPr>
              <a:t>эмбриобласта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Бластоциста попадает в матку, где около двух дней находится в свободном состоянии. В дальнейшем наружный слой клеток формирует пальцевидные отростки, обеспечивающие внедрение бластоцисты в слизистую оболочку матки (эндометрий). После этого начинается</a:t>
            </a: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</a:rPr>
              <a:t> зародышевый период.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450" y="2571750"/>
            <a:ext cx="3186325" cy="27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00475"/>
            <a:ext cx="5404611" cy="24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9150" y="725400"/>
            <a:ext cx="8322900" cy="22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П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осле внедрения в эмбрионе начинается стадия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гаструляции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. Образуются зародышевые листки: эктодерма, энтодерма и мезодерма. Затем следует период закладки зачатков основных органов и их систем —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гисто- 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и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 органогенез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. У восьминедельного эмбриона при его длине около 40 мм и массе порядка 5 г имеются почти все основные структуры тела человека. Для обеспечения связи эмбриона со средой у него развиваются три зародышевые оболочки  (так называемые провизорные органы) — хорион, амнион и аллантоис. Они обеспечивают защиту и питание эмбриона.</a:t>
            </a:r>
            <a:endParaRPr sz="122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Наружная оболочка эмбриона называется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хорионом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. Она имеет ворсинки, с помощью которых врастает в слизистую оболочку матки. В месте ее наибольшего врастания развивается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плацента 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в виде диска.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Аллантоис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 обеспечивает газообмен зародыша и выделение конечных продуктов метаболизма.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Амнион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 развивается из внутреннего листка и формирует амниотическую полость, заполненную амниотической жидкостью. В этой жидкости плод находится до самого рождения.К концу 2-го месяца эмбрион приобретает черты внешнего сходства с человеком и, как уже отмечалось, называется </a:t>
            </a:r>
            <a:r>
              <a:rPr i="1" lang="ru" sz="1220">
                <a:solidFill>
                  <a:schemeClr val="dk1"/>
                </a:solidFill>
                <a:highlight>
                  <a:schemeClr val="lt1"/>
                </a:highlight>
              </a:rPr>
              <a:t>плодом</a:t>
            </a:r>
            <a:r>
              <a:rPr lang="ru" sz="1220">
                <a:solidFill>
                  <a:schemeClr val="dk1"/>
                </a:solidFill>
                <a:highlight>
                  <a:schemeClr val="lt1"/>
                </a:highlight>
              </a:rPr>
              <a:t>. И с этого момента начинается плодный период.</a:t>
            </a:r>
            <a:endParaRPr sz="122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75" y="3259650"/>
            <a:ext cx="4475399" cy="18838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0" y="0"/>
            <a:ext cx="840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chemeClr val="dk1"/>
                </a:solidFill>
                <a:highlight>
                  <a:srgbClr val="FFFFFF"/>
                </a:highlight>
              </a:rPr>
              <a:t>Зародышевый период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 — период от внедрения бластоцисты в стенку матки до формирования у эмбриона зачатков основных органов и их систем (от 7 дней до 8 недель).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52625" y="176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Плодный период длится от образования плода и формирования плаценты до рождения (от 9 до 40 недель). Метаболизм плода осуществляется через плаценту, с которой он связан пупочным канатиком (пуповиной) (см. рис. 59). В плаценте имеются кровеносные сосуды, обеспечивающие плацентарное кровообращение. Через стенки кровеносных капилляров и ворсинок плаценты идет обмен газами и питательными веществами между организмами матери и плода. Кровь матери и плода никогда не смешиваются. Общая продолжительность беременности составляет 270—280 дней (10 лунных месяцев). К моменту рождения плод в среднем весит 3—3,5 кг и имеет рост 50—55 см.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