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sldIdLst>
    <p:sldId id="256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26A0188B-8861-41D1-A7BA-28583AA6A54E}" type="datetimeFigureOut">
              <a:rPr lang="ru-RU" smtClean="0"/>
              <a:t>28.02.2015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A4B002C5-177E-4706-96C3-9B8AEA6D1F79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6A0188B-8861-41D1-A7BA-28583AA6A54E}" type="datetimeFigureOut">
              <a:rPr lang="ru-RU" smtClean="0"/>
              <a:t>28.02.2015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B002C5-177E-4706-96C3-9B8AEA6D1F7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26A0188B-8861-41D1-A7BA-28583AA6A54E}" type="datetimeFigureOut">
              <a:rPr lang="ru-RU" smtClean="0"/>
              <a:t>28.02.2015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4B002C5-177E-4706-96C3-9B8AEA6D1F7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6A0188B-8861-41D1-A7BA-28583AA6A54E}" type="datetimeFigureOut">
              <a:rPr lang="ru-RU" smtClean="0"/>
              <a:t>28.02.2015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B002C5-177E-4706-96C3-9B8AEA6D1F7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6A0188B-8861-41D1-A7BA-28583AA6A54E}" type="datetimeFigureOut">
              <a:rPr lang="ru-RU" smtClean="0"/>
              <a:t>28.02.2015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A4B002C5-177E-4706-96C3-9B8AEA6D1F79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6A0188B-8861-41D1-A7BA-28583AA6A54E}" type="datetimeFigureOut">
              <a:rPr lang="ru-RU" smtClean="0"/>
              <a:t>28.02.2015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B002C5-177E-4706-96C3-9B8AEA6D1F7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6A0188B-8861-41D1-A7BA-28583AA6A54E}" type="datetimeFigureOut">
              <a:rPr lang="ru-RU" smtClean="0"/>
              <a:t>28.02.2015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B002C5-177E-4706-96C3-9B8AEA6D1F7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6A0188B-8861-41D1-A7BA-28583AA6A54E}" type="datetimeFigureOut">
              <a:rPr lang="ru-RU" smtClean="0"/>
              <a:t>28.02.2015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B002C5-177E-4706-96C3-9B8AEA6D1F7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6A0188B-8861-41D1-A7BA-28583AA6A54E}" type="datetimeFigureOut">
              <a:rPr lang="ru-RU" smtClean="0"/>
              <a:t>28.02.2015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B002C5-177E-4706-96C3-9B8AEA6D1F7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6A0188B-8861-41D1-A7BA-28583AA6A54E}" type="datetimeFigureOut">
              <a:rPr lang="ru-RU" smtClean="0"/>
              <a:t>28.02.2015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B002C5-177E-4706-96C3-9B8AEA6D1F7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6A0188B-8861-41D1-A7BA-28583AA6A54E}" type="datetimeFigureOut">
              <a:rPr lang="ru-RU" smtClean="0"/>
              <a:t>28.02.2015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B002C5-177E-4706-96C3-9B8AEA6D1F79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26A0188B-8861-41D1-A7BA-28583AA6A54E}" type="datetimeFigureOut">
              <a:rPr lang="ru-RU" smtClean="0"/>
              <a:t>28.02.2015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A4B002C5-177E-4706-96C3-9B8AEA6D1F79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42852"/>
            <a:ext cx="8929718" cy="2571768"/>
          </a:xfrm>
        </p:spPr>
        <p:txBody>
          <a:bodyPr>
            <a:normAutofit/>
          </a:bodyPr>
          <a:lstStyle/>
          <a:p>
            <a:pPr algn="ctr"/>
            <a:r>
              <a:rPr lang="ru-RU" sz="5400" dirty="0" smtClean="0"/>
              <a:t>С</a:t>
            </a:r>
            <a:r>
              <a:rPr lang="ru-RU" sz="5400" dirty="0" smtClean="0"/>
              <a:t>троение </a:t>
            </a:r>
            <a:r>
              <a:rPr lang="ru-RU" sz="5400" dirty="0" smtClean="0"/>
              <a:t>половых клеток</a:t>
            </a:r>
            <a:endParaRPr lang="ru-RU" sz="5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олд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8401262" cy="6858000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0015-015-Polovye-kletki-cheloveka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8501090" cy="6858000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7239000" cy="857256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/>
              <a:t>схема сперматогенеза и оогенеза у млекопитающих</a:t>
            </a:r>
            <a:endParaRPr lang="ru-RU" sz="2800" dirty="0"/>
          </a:p>
        </p:txBody>
      </p:sp>
      <p:pic>
        <p:nvPicPr>
          <p:cNvPr id="4" name="Содержимое 3" descr="_026009166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14348" y="1142984"/>
            <a:ext cx="6858048" cy="5572164"/>
          </a:xfr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16</TotalTime>
  <Words>9</Words>
  <Application>Microsoft Office PowerPoint</Application>
  <PresentationFormat>Экран (4:3)</PresentationFormat>
  <Paragraphs>2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Изящная</vt:lpstr>
      <vt:lpstr>Строение половых клеток</vt:lpstr>
      <vt:lpstr>Слайд 2</vt:lpstr>
      <vt:lpstr>Слайд 3</vt:lpstr>
      <vt:lpstr>схема сперматогенеза и оогенеза у млекопитающих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Строение половых клеток</dc:title>
  <dc:creator>Admin</dc:creator>
  <cp:lastModifiedBy>Admin</cp:lastModifiedBy>
  <cp:revision>2</cp:revision>
  <dcterms:created xsi:type="dcterms:W3CDTF">2015-02-28T11:13:59Z</dcterms:created>
  <dcterms:modified xsi:type="dcterms:W3CDTF">2015-02-28T11:30:53Z</dcterms:modified>
</cp:coreProperties>
</file>