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6A0188B-8861-41D1-A7BA-28583AA6A54E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B002C5-177E-4706-96C3-9B8AEA6D1F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2852"/>
            <a:ext cx="8929718" cy="257176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С</a:t>
            </a:r>
            <a:r>
              <a:rPr lang="ru-RU" sz="5400" dirty="0" smtClean="0"/>
              <a:t>троение </a:t>
            </a:r>
            <a:r>
              <a:rPr lang="ru-RU" sz="5400" dirty="0" smtClean="0"/>
              <a:t>половых клеток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олд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401262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15-015-Polovye-kletki-chelove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850109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85725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схема сперматогенеза и оогенеза у млекопитающих</a:t>
            </a:r>
            <a:endParaRPr lang="ru-RU" sz="2800" dirty="0"/>
          </a:p>
        </p:txBody>
      </p:sp>
      <p:pic>
        <p:nvPicPr>
          <p:cNvPr id="4" name="Содержимое 3" descr="_026009166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6858048" cy="557216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9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Строение половых клеток</vt:lpstr>
      <vt:lpstr>Слайд 2</vt:lpstr>
      <vt:lpstr>Слайд 3</vt:lpstr>
      <vt:lpstr>схема сперматогенеза и оогенеза у млекопитающих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половых клеток</dc:title>
  <dc:creator>Admin</dc:creator>
  <cp:lastModifiedBy>Admin</cp:lastModifiedBy>
  <cp:revision>2</cp:revision>
  <dcterms:created xsi:type="dcterms:W3CDTF">2015-02-28T11:13:59Z</dcterms:created>
  <dcterms:modified xsi:type="dcterms:W3CDTF">2015-02-28T11:30:53Z</dcterms:modified>
</cp:coreProperties>
</file>