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72" r:id="rId4"/>
    <p:sldId id="284" r:id="rId5"/>
    <p:sldId id="274" r:id="rId6"/>
    <p:sldId id="275" r:id="rId7"/>
    <p:sldId id="277" r:id="rId8"/>
    <p:sldId id="278" r:id="rId9"/>
    <p:sldId id="276" r:id="rId10"/>
    <p:sldId id="265" r:id="rId11"/>
    <p:sldId id="279" r:id="rId12"/>
    <p:sldId id="26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25406090_Lumbricid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142852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Малощетинковые </a:t>
            </a:r>
            <a:r>
              <a:rPr lang="ru-RU" sz="3600" b="1" dirty="0" err="1" smtClean="0">
                <a:solidFill>
                  <a:schemeClr val="bg1"/>
                </a:solidFill>
              </a:rPr>
              <a:t>черви.Среда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обитания,внешнее</a:t>
            </a:r>
            <a:r>
              <a:rPr lang="ru-RU" sz="3600" b="1" dirty="0" smtClean="0">
                <a:solidFill>
                  <a:schemeClr val="bg1"/>
                </a:solidFill>
              </a:rPr>
              <a:t> и внутреннее строение дождевого червя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dirty="0" smtClean="0">
                <a:ln/>
                <a:solidFill>
                  <a:schemeClr val="bg1"/>
                </a:solidFill>
              </a:rPr>
              <a:t>Дыхание</a:t>
            </a:r>
            <a:r>
              <a:rPr lang="ru-RU" b="1" i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i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643050"/>
            <a:ext cx="8072494" cy="44291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Для большинства кольчатых червей, в том числе и дождевых, характерно кожное дыхание, практически весь газообмен обеспечивается поверхностью тела, поэтому черви очень чувствительны к влажной почве и не встречаются в сухих песчаных почвах, где их кожа скоро подсыхает, а после дождей, когда в почве много воды, выползают на поверхность.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admin\Desktop\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558" y="1562226"/>
            <a:ext cx="8215370" cy="45099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зоол\52ff733e1254cc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85728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НЕРВНАЯ СИСТЕМА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dirty="0" smtClean="0">
                <a:ln/>
                <a:solidFill>
                  <a:schemeClr val="bg1"/>
                </a:solidFill>
              </a:rPr>
              <a:t>Органы чувств</a:t>
            </a:r>
            <a:r>
              <a:rPr lang="ru-RU" b="1" i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i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357298"/>
            <a:ext cx="8001056" cy="49292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Органы чувств развиты очень слабо. У дождевого червя нет настоящих органов зрения, их роль выполняют отдельные светочувствительные клетки, находящиеся в кожном покрове. Там же помещаются рецепторы осязания, вкуса, обоняния. Дождевые черви способны к регенерации (легко восстанавливает заднюю часть).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зоол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5" y="0"/>
            <a:ext cx="91172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зоол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44" y="0"/>
            <a:ext cx="9170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1" t="17630" r="15136" b="8076"/>
          <a:stretch/>
        </p:blipFill>
        <p:spPr bwMode="auto">
          <a:xfrm>
            <a:off x="0" y="-99392"/>
            <a:ext cx="925252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внешнее строение дождевого черв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9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флеш\щ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285776"/>
            <a:ext cx="8572528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001056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зоол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4" y="0"/>
            <a:ext cx="93011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3" descr="схема движения дождевого черв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Виды дождевых червей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" name="Picture 4" descr="Дождевые черв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040692"/>
            <a:ext cx="7753374" cy="581730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зоол\970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Выделительная система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I:\зоол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879815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122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дождевых червей</vt:lpstr>
      <vt:lpstr>Презентация PowerPoint</vt:lpstr>
      <vt:lpstr>Выделительная система</vt:lpstr>
      <vt:lpstr>Дыхание </vt:lpstr>
      <vt:lpstr>Презентация PowerPoint</vt:lpstr>
      <vt:lpstr>Органы чувств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Дождевой червь</dc:title>
  <dc:creator>Сашуля</dc:creator>
  <cp:lastModifiedBy>Admin</cp:lastModifiedBy>
  <cp:revision>40</cp:revision>
  <dcterms:created xsi:type="dcterms:W3CDTF">2014-04-17T08:22:55Z</dcterms:created>
  <dcterms:modified xsi:type="dcterms:W3CDTF">2024-10-01T11:16:11Z</dcterms:modified>
</cp:coreProperties>
</file>