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9" r:id="rId3"/>
    <p:sldId id="273" r:id="rId4"/>
    <p:sldId id="274" r:id="rId5"/>
    <p:sldId id="275" r:id="rId6"/>
    <p:sldId id="276" r:id="rId7"/>
    <p:sldId id="267" r:id="rId8"/>
    <p:sldId id="277" r:id="rId9"/>
    <p:sldId id="271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6" autoAdjust="0"/>
  </p:normalViewPr>
  <p:slideViewPr>
    <p:cSldViewPr>
      <p:cViewPr varScale="1">
        <p:scale>
          <a:sx n="75" d="100"/>
          <a:sy n="75" d="100"/>
        </p:scale>
        <p:origin x="-16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Ядовитые </a:t>
            </a:r>
            <a:r>
              <a:rPr lang="ru-RU" sz="4000" dirty="0" err="1" smtClean="0"/>
              <a:t>грибы.ядовитые</a:t>
            </a:r>
            <a:r>
              <a:rPr lang="ru-RU" sz="4000" dirty="0" smtClean="0"/>
              <a:t> растения.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6152" name="Picture 8" descr="https://www.lekrs.ru/wp-content/uploads/Cicuta-viros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334125" cy="68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7170" name="Picture 2" descr="https://cdn.botanichka.ru/wp-content/uploads/2021/04/neodnoznachnyiy-boligolov-strashnyiy-tselitelnyiy-i-poleznyiy-v-hozyaystv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912768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304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42" name="Picture 2" descr="http://cvety-na-dache.ru/wp-content/uploads/2016/10/Screenshot_2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99392"/>
            <a:ext cx="6444208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9220" name="Picture 4" descr="Белена черная сем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1539552"/>
            <a:ext cx="6408712" cy="88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1266" name="Picture 2" descr="https://romashka96.ru/getimg/files/core/7557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44" y="116632"/>
            <a:ext cx="6333151" cy="67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2290" name="Picture 2" descr="https://images.aif.by/007/856/040ebc48eac6abbef82ff06d4cd50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4338" name="Picture 2" descr="https://dachadacha.com/images/10-08-2019/buzinakrasna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459432"/>
            <a:ext cx="6336704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Первая помощь </a:t>
            </a:r>
            <a:r>
              <a:rPr lang="ru-RU" sz="4000" smtClean="0"/>
              <a:t>при отравлениях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729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Домашнее задание </a:t>
            </a:r>
            <a:r>
              <a:rPr lang="ru-RU" sz="4000" smtClean="0"/>
              <a:t>:параграф 16-17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67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25" y="-243408"/>
            <a:ext cx="6516216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2050" name="Picture 2" descr="https://vlukoshke.ru/wp-content/uploads/2020/03/paxillus-involu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63367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3074" name="Picture 2" descr="https://avatars.dzeninfra.ru/get-zen_doc/3531468/pub_63fdbf7a5b593f6f9cf8a057_63fdbf8084d4d649ecff08a7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630019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098" name="Picture 2" descr="строчок обыкновенный 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5122" name="Picture 2" descr="https://vlukoshke.ru/wp-content/uploads/2020/03/tricholoma-sulphur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6477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Первая помощь при отравлении грибами</a:t>
            </a:r>
          </a:p>
        </p:txBody>
      </p:sp>
    </p:spTree>
    <p:extLst>
      <p:ext uri="{BB962C8B-B14F-4D97-AF65-F5344CB8AC3E}">
        <p14:creationId xmlns:p14="http://schemas.microsoft.com/office/powerpoint/2010/main" val="29907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+mj-lt"/>
              </a:rPr>
              <a:t>Ядовитые растения</a:t>
            </a:r>
          </a:p>
        </p:txBody>
      </p:sp>
    </p:spTree>
    <p:extLst>
      <p:ext uri="{BB962C8B-B14F-4D97-AF65-F5344CB8AC3E}">
        <p14:creationId xmlns:p14="http://schemas.microsoft.com/office/powerpoint/2010/main" val="11149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6" name="Picture 2" descr="F:\776b99f0-f145-11eb-a038-036f4efdcf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651621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</TotalTime>
  <Words>37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Ядовитые грибы.ядовитые растения.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Домашнее задание :параграф 16-17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85</cp:revision>
  <dcterms:created xsi:type="dcterms:W3CDTF">2019-11-04T08:13:45Z</dcterms:created>
  <dcterms:modified xsi:type="dcterms:W3CDTF">2023-11-07T13:53:34Z</dcterms:modified>
</cp:coreProperties>
</file>