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80D60-FB04-4650-B7A4-3172FC2D984E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80D60-FB04-4650-B7A4-3172FC2D984E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80D60-FB04-4650-B7A4-3172FC2D984E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80D60-FB04-4650-B7A4-3172FC2D984E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80D60-FB04-4650-B7A4-3172FC2D984E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80D60-FB04-4650-B7A4-3172FC2D984E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80D60-FB04-4650-B7A4-3172FC2D984E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80D60-FB04-4650-B7A4-3172FC2D984E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80D60-FB04-4650-B7A4-3172FC2D984E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80D60-FB04-4650-B7A4-3172FC2D984E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80D60-FB04-4650-B7A4-3172FC2D984E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DA80D60-FB04-4650-B7A4-3172FC2D984E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school.xvatit.com/index.php?title=%D0%A4%D0%B0%D0%B9%D0%BB:Jhgkjdflgkjldg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урока: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Строение и функции органов слуха»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848" y="4221088"/>
            <a:ext cx="5760640" cy="2448272"/>
          </a:xfrm>
        </p:spPr>
        <p:txBody>
          <a:bodyPr/>
          <a:lstStyle/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C:\Users\Хозяин\Documents\Scanned Documents\131011_0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643314"/>
            <a:ext cx="828680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Схема прохождения звуковой волны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Наружный слуховой проход        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колебание барабанной перепонки 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колебание слуховых косточек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колебание жидкости улитки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движение слухового рецептора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слуховой нерв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головной мозг (височные доли)</a:t>
            </a:r>
          </a:p>
          <a:p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6876256" y="1772816"/>
            <a:ext cx="151216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6876256" y="2348880"/>
            <a:ext cx="151216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6876256" y="2996952"/>
            <a:ext cx="151216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6876256" y="3573016"/>
            <a:ext cx="151216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6876256" y="4149080"/>
            <a:ext cx="151216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6876256" y="4869160"/>
            <a:ext cx="151216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 помощью учебника стр.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174-175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сформулируйте правила гигиены органов слуха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507288" cy="43924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Гигиена органов слуха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Ежедневно мыть уши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Не рекомендуется чистить уши твердыми предметами (спички, булавки)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При насморке очищать носовые ходы поочередно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Если уши заболели, обратиться к врачу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Защищать уши от холода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Защищайте уши от сильного шума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Строение уха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Строение органа слуха человека">
            <a:hlinkClick r:id="rId2" tooltip="&quot;Строение органа слуха человека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928144" y="1419225"/>
            <a:ext cx="333375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58,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ответить на вопросы в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конце параграфа.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 урока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сформировать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знания о слуховом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анализаторе и раскрыть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особенности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его строения и правила гигиены органов слуха.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12968" cy="136815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137323"/>
          </a:xfrm>
        </p:spPr>
        <p:txBody>
          <a:bodyPr/>
          <a:lstStyle/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Слуховой анализатор</a:t>
            </a:r>
          </a:p>
          <a:p>
            <a:pPr>
              <a:buNone/>
            </a:pPr>
            <a:endParaRPr lang="ru-RU" i="1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1259632" y="2780928"/>
            <a:ext cx="6381333" cy="1584176"/>
            <a:chOff x="1259632" y="2780928"/>
            <a:chExt cx="6381333" cy="1584176"/>
          </a:xfrm>
        </p:grpSpPr>
        <p:sp>
          <p:nvSpPr>
            <p:cNvPr id="1027" name="AutoShape 3"/>
            <p:cNvSpPr>
              <a:spLocks noChangeArrowheads="1"/>
            </p:cNvSpPr>
            <p:nvPr/>
          </p:nvSpPr>
          <p:spPr bwMode="auto">
            <a:xfrm rot="19149381">
              <a:off x="1259632" y="2872248"/>
              <a:ext cx="1494482" cy="306638"/>
            </a:xfrm>
            <a:prstGeom prst="leftArrow">
              <a:avLst>
                <a:gd name="adj1" fmla="val 50000"/>
                <a:gd name="adj2" fmla="val 99803"/>
              </a:avLst>
            </a:prstGeom>
            <a:solidFill>
              <a:schemeClr val="tx2"/>
            </a:solidFill>
            <a:ln w="9525">
              <a:solidFill>
                <a:schemeClr val="tx2">
                  <a:alpha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8" name="AutoShape 4"/>
            <p:cNvSpPr>
              <a:spLocks noChangeArrowheads="1"/>
            </p:cNvSpPr>
            <p:nvPr/>
          </p:nvSpPr>
          <p:spPr bwMode="auto">
            <a:xfrm rot="16200000">
              <a:off x="3832754" y="3385837"/>
              <a:ext cx="1584176" cy="374357"/>
            </a:xfrm>
            <a:prstGeom prst="leftArrow">
              <a:avLst>
                <a:gd name="adj1" fmla="val 50000"/>
                <a:gd name="adj2" fmla="val 99803"/>
              </a:avLst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AutoShape 5"/>
            <p:cNvSpPr>
              <a:spLocks noChangeArrowheads="1"/>
            </p:cNvSpPr>
            <p:nvPr/>
          </p:nvSpPr>
          <p:spPr bwMode="auto">
            <a:xfrm rot="13250769">
              <a:off x="6146483" y="2944276"/>
              <a:ext cx="1494482" cy="306638"/>
            </a:xfrm>
            <a:prstGeom prst="leftArrow">
              <a:avLst>
                <a:gd name="adj1" fmla="val 50000"/>
                <a:gd name="adj2" fmla="val 99803"/>
              </a:avLst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79512" y="3789040"/>
            <a:ext cx="2736304" cy="158417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Слухового рецептора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3203848" y="4509120"/>
            <a:ext cx="2808312" cy="144016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Слухового нерва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6012160" y="3717032"/>
            <a:ext cx="2952328" cy="2016224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Слуховая зона коры больших полушарий</a:t>
            </a:r>
            <a:r>
              <a:rPr lang="ru-RU" sz="2000" dirty="0" smtClean="0"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(височные доли)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 слуха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 rot="2252946">
            <a:off x="2549407" y="1359421"/>
            <a:ext cx="338941" cy="1512168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427984" y="1916832"/>
            <a:ext cx="360040" cy="1512168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9423408">
            <a:off x="6352622" y="1444748"/>
            <a:ext cx="360040" cy="1512168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перфолента 13"/>
          <p:cNvSpPr/>
          <p:nvPr/>
        </p:nvSpPr>
        <p:spPr>
          <a:xfrm>
            <a:off x="251520" y="2996952"/>
            <a:ext cx="2664296" cy="1728192"/>
          </a:xfrm>
          <a:prstGeom prst="flowChartPunchedTap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Наружное ухо</a:t>
            </a:r>
            <a:endParaRPr lang="ru-RU" sz="3600" dirty="0"/>
          </a:p>
        </p:txBody>
      </p:sp>
      <p:sp>
        <p:nvSpPr>
          <p:cNvPr id="15" name="Блок-схема: перфолента 14"/>
          <p:cNvSpPr/>
          <p:nvPr/>
        </p:nvSpPr>
        <p:spPr>
          <a:xfrm>
            <a:off x="3347864" y="3861048"/>
            <a:ext cx="2664296" cy="1728192"/>
          </a:xfrm>
          <a:prstGeom prst="flowChartPunchedTap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Среднее </a:t>
            </a:r>
          </a:p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ухо</a:t>
            </a:r>
            <a:endParaRPr lang="ru-RU" sz="3600" dirty="0"/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6335688" y="2924944"/>
            <a:ext cx="2628800" cy="1728192"/>
          </a:xfrm>
          <a:prstGeom prst="flowChartPunchedTap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Внутреннее ухо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C:\Users\Хозяин\Documents\Scanned Documents\131011_0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42918"/>
            <a:ext cx="8280920" cy="621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Используя учебник стр.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173-174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заполните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таблицу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Строение и функция органа слуха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83568" y="2636912"/>
          <a:ext cx="8003232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1179"/>
                <a:gridCol w="2661037"/>
                <a:gridCol w="2461016"/>
              </a:tblGrid>
              <a:tr h="362643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Отдел уха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Строение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Функции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81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Наружное</a:t>
                      </a:r>
                      <a:r>
                        <a:rPr lang="ru-RU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ухо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43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Среднее ухо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81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Внутреннее ухо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Строение и функция органа слуха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1" y="1590680"/>
          <a:ext cx="8784978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9"/>
                <a:gridCol w="3312368"/>
                <a:gridCol w="3600401"/>
              </a:tblGrid>
              <a:tr h="51535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Отдел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уха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Строение 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Функции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351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Наружное ухо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Ушная раковина.</a:t>
                      </a:r>
                      <a:b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Наружный слуховой проход.</a:t>
                      </a:r>
                      <a:b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Барабанная перепонка.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Улавливает звук и направляет его в слуховой проход.</a:t>
                      </a:r>
                      <a:b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Ушная сера – задерживает пыль и микроорганизмы.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Барабанная перепонка преобразует воздушные звуковые волны в механические колебания.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Строение и функция органа слуха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1" y="1590680"/>
          <a:ext cx="8784978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9"/>
                <a:gridCol w="3312368"/>
                <a:gridCol w="3600401"/>
              </a:tblGrid>
              <a:tr h="51535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Отдел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уха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Строение 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Функции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351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Среднее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ухо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Слуховые косточки:</a:t>
                      </a:r>
                      <a:b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молоточек</a:t>
                      </a:r>
                      <a:b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наковальня</a:t>
                      </a:r>
                      <a:b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стремечко</a:t>
                      </a:r>
                      <a:b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Слуховая труба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Увеличивают силу воздействия колебаний барабанной перепонки. 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2. Соединена с носоглоткой и выравнивает давление на барабанной перепонке.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Строение и функция органа слуха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1" y="1590680"/>
          <a:ext cx="8784978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9"/>
                <a:gridCol w="3312368"/>
                <a:gridCol w="3600401"/>
              </a:tblGrid>
              <a:tr h="51535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Отдел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уха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Строение 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Функции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351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Внутреннее ухо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Орган слуха: улитка с полостью, заполненной жидкостью.</a:t>
                      </a:r>
                      <a:b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Орган равновесия – вестибулярный аппарат.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1.Колебания жидкости вызывают раздражение рецепторов спирального органа, возникающие возбуждения поступают в слуховую зону коры большого мозга.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74</TotalTime>
  <Words>258</Words>
  <Application>Microsoft Office PowerPoint</Application>
  <PresentationFormat>Экран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Тема урока: «Строение и функции органов слуха» </vt:lpstr>
      <vt:lpstr>Цель урока</vt:lpstr>
      <vt:lpstr>Слайд 3</vt:lpstr>
      <vt:lpstr>Орган слуха </vt:lpstr>
      <vt:lpstr>Слайд 5</vt:lpstr>
      <vt:lpstr>Используя учебник стр. 173-174заполните таблицу Строение и функция органа слуха</vt:lpstr>
      <vt:lpstr>Строение и функция органа слуха</vt:lpstr>
      <vt:lpstr>Строение и функция органа слуха</vt:lpstr>
      <vt:lpstr>Строение и функция органа слуха</vt:lpstr>
      <vt:lpstr>Схема прохождения звуковой волны</vt:lpstr>
      <vt:lpstr>С помощью учебника стр. 174-175 сформулируйте правила гигиены органов слуха</vt:lpstr>
      <vt:lpstr>Строение уха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  «Слуховой анализатор»</dc:title>
  <dc:creator>Хозяин</dc:creator>
  <cp:lastModifiedBy>User</cp:lastModifiedBy>
  <cp:revision>16</cp:revision>
  <dcterms:created xsi:type="dcterms:W3CDTF">2013-04-22T19:46:17Z</dcterms:created>
  <dcterms:modified xsi:type="dcterms:W3CDTF">2014-04-15T07:08:14Z</dcterms:modified>
</cp:coreProperties>
</file>