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7" r:id="rId5"/>
    <p:sldId id="295" r:id="rId6"/>
    <p:sldId id="260" r:id="rId7"/>
    <p:sldId id="264" r:id="rId8"/>
    <p:sldId id="290" r:id="rId9"/>
    <p:sldId id="263" r:id="rId10"/>
    <p:sldId id="261" r:id="rId11"/>
    <p:sldId id="265" r:id="rId12"/>
    <p:sldId id="267" r:id="rId13"/>
    <p:sldId id="29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5A16-08DC-4A77-B44C-312157823058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6989-E088-4BBE-806C-70DCB6E42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5A16-08DC-4A77-B44C-312157823058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6989-E088-4BBE-806C-70DCB6E42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5A16-08DC-4A77-B44C-312157823058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6989-E088-4BBE-806C-70DCB6E42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5A16-08DC-4A77-B44C-312157823058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6989-E088-4BBE-806C-70DCB6E42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5A16-08DC-4A77-B44C-312157823058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6989-E088-4BBE-806C-70DCB6E42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5A16-08DC-4A77-B44C-312157823058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6989-E088-4BBE-806C-70DCB6E42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5A16-08DC-4A77-B44C-312157823058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6989-E088-4BBE-806C-70DCB6E42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5A16-08DC-4A77-B44C-312157823058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6989-E088-4BBE-806C-70DCB6E42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5A16-08DC-4A77-B44C-312157823058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6989-E088-4BBE-806C-70DCB6E42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5A16-08DC-4A77-B44C-312157823058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6989-E088-4BBE-806C-70DCB6E42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5A16-08DC-4A77-B44C-312157823058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F6989-E088-4BBE-806C-70DCB6E42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55A16-08DC-4A77-B44C-312157823058}" type="datetimeFigureOut">
              <a:rPr lang="ru-RU" smtClean="0"/>
              <a:pPr/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F6989-E088-4BBE-806C-70DCB6E42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uchebana5.ru/images/1406/2811079/1999505a.jpg"/>
          <p:cNvPicPr>
            <a:picLocks noChangeAspect="1" noChangeArrowheads="1"/>
          </p:cNvPicPr>
          <p:nvPr/>
        </p:nvPicPr>
        <p:blipFill>
          <a:blip r:embed="rId2" cstate="print"/>
          <a:srcRect l="3251" r="515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1340768"/>
            <a:ext cx="7200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ОСОБЕННОСТИ СТРОЕНИЕ </a:t>
            </a:r>
            <a:r>
              <a:rPr lang="ru-RU" sz="44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ГЕНЕРАТИВНЫХ</a:t>
            </a:r>
            <a:r>
              <a:rPr lang="ru-RU" sz="44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n w="1905"/>
                <a:solidFill>
                  <a:schemeClr val="accent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ОРГАНОВ РАСТЕНЙ</a:t>
            </a: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ndrewwoodinc.com/wp-content/uploads/2014/03/root.jpg"/>
          <p:cNvPicPr>
            <a:picLocks noChangeAspect="1" noChangeArrowheads="1"/>
          </p:cNvPicPr>
          <p:nvPr/>
        </p:nvPicPr>
        <p:blipFill>
          <a:blip r:embed="rId2" cstate="print"/>
          <a:srcRect r="9051"/>
          <a:stretch>
            <a:fillRect/>
          </a:stretch>
        </p:blipFill>
        <p:spPr bwMode="auto">
          <a:xfrm>
            <a:off x="0" y="0"/>
            <a:ext cx="9355968" cy="68580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2555776" y="332656"/>
            <a:ext cx="4248472" cy="93610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3" t="13262" r="24174" b="4772"/>
          <a:stretch/>
        </p:blipFill>
        <p:spPr bwMode="auto">
          <a:xfrm>
            <a:off x="0" y="-33875"/>
            <a:ext cx="9355968" cy="6981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31032" y="260648"/>
            <a:ext cx="8389440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6" t="15232" r="23945" b="22285"/>
          <a:stretch/>
        </p:blipFill>
        <p:spPr bwMode="auto">
          <a:xfrm>
            <a:off x="179512" y="260648"/>
            <a:ext cx="889248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animals-world.ru/wp-content/uploads/2014/01/stebel.jpg"/>
          <p:cNvPicPr/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2123728" y="1124744"/>
            <a:ext cx="5256583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51520" y="260648"/>
            <a:ext cx="8712968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ПОБЕГ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Основной орган высшего растения. Состоит из стебля листьев и почек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1680" y="1124744"/>
            <a:ext cx="2448272" cy="360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Верхушечная почка</a:t>
            </a:r>
          </a:p>
        </p:txBody>
      </p:sp>
      <p:cxnSp>
        <p:nvCxnSpPr>
          <p:cNvPr id="6" name="Прямая соединительная линия 5"/>
          <p:cNvCxnSpPr>
            <a:stCxn id="4" idx="3"/>
          </p:cNvCxnSpPr>
          <p:nvPr/>
        </p:nvCxnSpPr>
        <p:spPr>
          <a:xfrm flipV="1">
            <a:off x="4139952" y="1268760"/>
            <a:ext cx="432048" cy="360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403648" y="1556792"/>
            <a:ext cx="2160240" cy="28803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Боковая почка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572000" y="1268760"/>
            <a:ext cx="504056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9" idx="3"/>
          </p:cNvCxnSpPr>
          <p:nvPr/>
        </p:nvCxnSpPr>
        <p:spPr>
          <a:xfrm>
            <a:off x="3563888" y="1700808"/>
            <a:ext cx="8640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499992" y="1700808"/>
            <a:ext cx="576064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5364088" y="2204864"/>
            <a:ext cx="432048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347864" y="2852936"/>
            <a:ext cx="8640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5796136" y="1916832"/>
            <a:ext cx="1008112" cy="28803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Узел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55576" y="2492896"/>
            <a:ext cx="3600400" cy="432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Новый побег, развивающийся из почки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4067944" y="2708920"/>
            <a:ext cx="720080" cy="792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5796136" y="2204864"/>
            <a:ext cx="7200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868144" y="2996952"/>
            <a:ext cx="0" cy="1152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580112" y="2996952"/>
            <a:ext cx="2880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580112" y="4149080"/>
            <a:ext cx="2880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5940152" y="3501008"/>
            <a:ext cx="1584176" cy="28803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Междоузлие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131840" y="4869160"/>
            <a:ext cx="1584176" cy="28803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Пазуха листа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5"/>
            <a:ext cx="9242426" cy="6956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9" t="19148" r="23779" b="4466"/>
          <a:stretch/>
        </p:blipFill>
        <p:spPr bwMode="auto">
          <a:xfrm>
            <a:off x="144016" y="116632"/>
            <a:ext cx="8820472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260648"/>
            <a:ext cx="8712968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7956376" y="3248980"/>
            <a:ext cx="432048" cy="360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572000" y="1268760"/>
            <a:ext cx="504056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563888" y="1700808"/>
            <a:ext cx="8640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499992" y="1700808"/>
            <a:ext cx="576064" cy="5760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5364088" y="2204864"/>
            <a:ext cx="432048" cy="5040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347864" y="2852936"/>
            <a:ext cx="8640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067944" y="2708920"/>
            <a:ext cx="720080" cy="792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H="1">
            <a:off x="5796136" y="2204864"/>
            <a:ext cx="7200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5580112" y="2996952"/>
            <a:ext cx="2880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580112" y="4149080"/>
            <a:ext cx="2880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5" t="10318" r="24288" b="15020"/>
          <a:stretch/>
        </p:blipFill>
        <p:spPr bwMode="auto">
          <a:xfrm>
            <a:off x="179512" y="116632"/>
            <a:ext cx="8784976" cy="6624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79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548680"/>
            <a:ext cx="8136904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ОРГАН – часть тела, состоящая из нескольких тканей, имеющая определённое строение, месторасположение и выполняющая одну или несколько функций.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03848" y="1988840"/>
            <a:ext cx="3024336" cy="151216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ОРГАНЫ РАСТЕНИЙ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4149080"/>
            <a:ext cx="3024336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ВЕГЕТАТИВНЫЕ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ОРГАНЫ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8104" y="4149080"/>
            <a:ext cx="3024336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ГЕНЕРАТИВНЫЕ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ОРГАНЫ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979712" y="2924944"/>
            <a:ext cx="1224136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3" idx="6"/>
          </p:cNvCxnSpPr>
          <p:nvPr/>
        </p:nvCxnSpPr>
        <p:spPr>
          <a:xfrm>
            <a:off x="6228184" y="2744924"/>
            <a:ext cx="1152128" cy="14041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31032" y="260648"/>
            <a:ext cx="8389440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ГЕНЕРАТИВНЫЕ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ОРГАНЫ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Участвуют в размножении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05000"/>
            <a:ext cx="7848872" cy="4548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548680"/>
            <a:ext cx="8136904" cy="11521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ОРГАН – часть тела, состоящая из нескольких тканей, имеющая определённое строение, месторасположение и выполняющая одну или несколько функций.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203848" y="1988840"/>
            <a:ext cx="3024336" cy="151216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ОРГАНЫ РАСТЕНИЙ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9592" y="4149080"/>
            <a:ext cx="3024336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ВЕГЕТАТИВНЫЕ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ОРГАНЫ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8104" y="4149080"/>
            <a:ext cx="3024336" cy="10801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ГЕНЕРАТИВНЫЕ</a:t>
            </a:r>
          </a:p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ОРГАНЫ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1979712" y="2924944"/>
            <a:ext cx="1224136" cy="1224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3" idx="6"/>
          </p:cNvCxnSpPr>
          <p:nvPr/>
        </p:nvCxnSpPr>
        <p:spPr>
          <a:xfrm>
            <a:off x="6228184" y="2744924"/>
            <a:ext cx="1152128" cy="14041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67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340768"/>
            <a:ext cx="720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КОРЕНЬ</a:t>
            </a: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709613"/>
            <a:ext cx="7810500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62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3528" y="2348880"/>
            <a:ext cx="3096344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Обильное ветвление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3284984"/>
            <a:ext cx="4104456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Положительный геотропизм и отрицательный фототропизм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4365104"/>
            <a:ext cx="3312368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Радиальносимметричен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5229200"/>
            <a:ext cx="5040560" cy="5040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Неопределённо долго растёт в длину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964488" cy="635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Левая фигурная скобка 4"/>
          <p:cNvSpPr/>
          <p:nvPr/>
        </p:nvSpPr>
        <p:spPr>
          <a:xfrm>
            <a:off x="2267744" y="836712"/>
            <a:ext cx="360040" cy="324036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2267744" y="4149080"/>
            <a:ext cx="360040" cy="1368152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вая фигурная скобка 6"/>
          <p:cNvSpPr/>
          <p:nvPr/>
        </p:nvSpPr>
        <p:spPr>
          <a:xfrm>
            <a:off x="2267744" y="5661248"/>
            <a:ext cx="360040" cy="576064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Левая фигурная скобка 7"/>
          <p:cNvSpPr/>
          <p:nvPr/>
        </p:nvSpPr>
        <p:spPr>
          <a:xfrm>
            <a:off x="2267744" y="6281936"/>
            <a:ext cx="360040" cy="576064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28184" y="1196752"/>
            <a:ext cx="2448272" cy="432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Боковые корни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923928" y="1484784"/>
            <a:ext cx="2736304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6012160" y="1340768"/>
            <a:ext cx="57606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6084168" y="4509120"/>
            <a:ext cx="2448272" cy="43204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Корневые волоски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5580112" y="4725144"/>
            <a:ext cx="79208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4427984" y="4797152"/>
            <a:ext cx="194421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7" t="19889" r="26245" b="6704"/>
          <a:stretch/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g1.vmuzike.net/artist/gallery/c2a/402/6234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5" y="6896"/>
            <a:ext cx="9134805" cy="68511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43608" y="1340768"/>
            <a:ext cx="72008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sz="44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КОРЕНЬ</a:t>
            </a: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0" t="17636" r="26259" b="11120"/>
          <a:stretch/>
        </p:blipFill>
        <p:spPr bwMode="auto">
          <a:xfrm>
            <a:off x="9195" y="-17851"/>
            <a:ext cx="9134805" cy="68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39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8" t="16254" r="24855" b="4495"/>
          <a:stretch/>
        </p:blipFill>
        <p:spPr bwMode="auto">
          <a:xfrm>
            <a:off x="323528" y="260648"/>
            <a:ext cx="8496943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111</Words>
  <Application>Microsoft Office PowerPoint</Application>
  <PresentationFormat>Экран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anastasiya</dc:creator>
  <cp:lastModifiedBy>Admin</cp:lastModifiedBy>
  <cp:revision>74</cp:revision>
  <dcterms:created xsi:type="dcterms:W3CDTF">2016-03-11T15:09:25Z</dcterms:created>
  <dcterms:modified xsi:type="dcterms:W3CDTF">2024-09-10T11:22:52Z</dcterms:modified>
</cp:coreProperties>
</file>