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9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8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8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4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1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4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4">
                <a:lumMod val="20000"/>
                <a:lumOff val="80000"/>
              </a:schemeClr>
            </a:gs>
            <a:gs pos="96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8C31-CFEE-4B89-B731-26141089BCF1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AA4B-976D-41BD-AD72-41A4DC0E3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4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368" y="2486087"/>
            <a:ext cx="9289774" cy="1442624"/>
          </a:xfrm>
        </p:spPr>
        <p:txBody>
          <a:bodyPr/>
          <a:lstStyle/>
          <a:p>
            <a:r>
              <a:rPr lang="ru-RU" dirty="0" smtClean="0">
                <a:latin typeface="Bahnschrift Light" panose="020B0502040204020203" pitchFamily="34" charset="0"/>
              </a:rPr>
              <a:t>История упаковки товара</a:t>
            </a:r>
            <a:endParaRPr lang="ru-RU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1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185511"/>
            <a:ext cx="11054443" cy="1202418"/>
          </a:xfrm>
        </p:spPr>
        <p:txBody>
          <a:bodyPr>
            <a:noAutofit/>
          </a:bodyPr>
          <a:lstStyle/>
          <a:p>
            <a:r>
              <a:rPr lang="ru-RU" b="1" dirty="0"/>
              <a:t>Современные тенденции и инновации в </a:t>
            </a:r>
            <a:r>
              <a:rPr lang="ru-RU" b="1" dirty="0" smtClean="0"/>
              <a:t>упаковке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2" y="1515381"/>
            <a:ext cx="8752115" cy="52119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Картон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Картон — один из самых востребованных материалов для упаковки. Широкие возможности формирования типа и размеров короба, а также экологичность материала делают картон практически незаменимым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Пленка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Один </a:t>
            </a:r>
            <a:r>
              <a:rPr lang="ru-RU" dirty="0"/>
              <a:t>из самых распространенных экономичных видов упаковки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Вакуум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ru-RU" dirty="0"/>
              <a:t>Вакуумная упаковка является одной из самых доступных по стоимости.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04" y="835949"/>
            <a:ext cx="2456027" cy="21159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24" y="3189906"/>
            <a:ext cx="2981855" cy="1512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96" y="4837978"/>
            <a:ext cx="2345735" cy="19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ru-RU" dirty="0" smtClean="0"/>
              <a:t>Также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123497"/>
            <a:ext cx="8109857" cy="5489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Табачная </a:t>
            </a:r>
            <a:r>
              <a:rPr lang="ru-RU" sz="3600" dirty="0" smtClean="0"/>
              <a:t>упаковка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Алюминиевая </a:t>
            </a:r>
            <a:r>
              <a:rPr lang="ru-RU" sz="3600" dirty="0" smtClean="0"/>
              <a:t>упаковка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Упаковка для быстрого обслуживания в ресторанах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80" y="2449060"/>
            <a:ext cx="4256088" cy="2000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22" y="242547"/>
            <a:ext cx="2667340" cy="1983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7" y="4672573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1" y="126034"/>
            <a:ext cx="11665226" cy="246807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Bahnschrift Light" panose="020B0502040204020203" pitchFamily="34" charset="0"/>
              </a:rPr>
              <a:t>Упаковка играет важную роль в нашей повседневной жизни, обеспечивая защиту, сохранность и презентабельный вид товаров, которые мы покупаем и используем каждый день. От древних времен, когда первые цивилизации использовали природные материалы для хранения продуктов, до современных инновационных решений, упаковка прошла долгий путь </a:t>
            </a:r>
            <a:r>
              <a:rPr lang="ru-RU" dirty="0" smtClean="0">
                <a:latin typeface="Bahnschrift Light" panose="020B0502040204020203" pitchFamily="34" charset="0"/>
              </a:rPr>
              <a:t>развития</a:t>
            </a:r>
            <a:r>
              <a:rPr lang="ru-RU" dirty="0">
                <a:latin typeface="Bahnschrift Light" panose="020B0502040204020203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76" y="3902082"/>
            <a:ext cx="2481842" cy="248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28" y="2491736"/>
            <a:ext cx="1932886" cy="1932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29" y="2594113"/>
            <a:ext cx="3254238" cy="1830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75" y="4627822"/>
            <a:ext cx="3307521" cy="20286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7" y="2765154"/>
            <a:ext cx="2749871" cy="27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29" y="152855"/>
            <a:ext cx="10983685" cy="9248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Древние цивилизации и первые формы </a:t>
            </a:r>
            <a:r>
              <a:rPr lang="ru-RU" b="1" dirty="0" smtClean="0"/>
              <a:t>упаковки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29" y="963387"/>
            <a:ext cx="11898085" cy="370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древних цивилизациях упаковка служила в первую очередь для сохранности и перевозки товаров. Наши предки использовали природные материалы, такие как листья, кора и животные шкуры, чтобы защитить и перевозить свои </a:t>
            </a:r>
            <a:r>
              <a:rPr lang="ru-RU" dirty="0" smtClean="0"/>
              <a:t>товары.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древнем Египте, например, для хранения зерна и жидкостей использовались глиняные горшки. Римляне перевозили вино и масло в амфорах из глины или </a:t>
            </a:r>
            <a:r>
              <a:rPr lang="ru-RU" dirty="0" smtClean="0"/>
              <a:t>стекла.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развитием цивилизации люди начали использовать более долговечные материалы для упаковки своих продуктов, что привело к развитию технологий упаковки, таких как бумага, картон и пластик.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33" y="4208822"/>
            <a:ext cx="2996142" cy="2408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49" y="4534587"/>
            <a:ext cx="2020618" cy="2020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29" y="4108421"/>
            <a:ext cx="2109263" cy="25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4557" y="323395"/>
            <a:ext cx="3701144" cy="6338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dirty="0"/>
              <a:t>Одним из самых ранних примеров упаковки является винный сосуд из Греции, датированный III веком до н. э. Сосуд был запечатан восковой печатью и имел ручку сверху. Вино хранилось внутри сосуда и могло быть легко транспортировано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2" y="660400"/>
            <a:ext cx="7199626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4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71" y="136525"/>
            <a:ext cx="10515600" cy="1325563"/>
          </a:xfrm>
        </p:spPr>
        <p:txBody>
          <a:bodyPr/>
          <a:lstStyle/>
          <a:p>
            <a:r>
              <a:rPr lang="ru-RU" b="1" dirty="0"/>
              <a:t>Развитие упаковки в средние века и эпоху </a:t>
            </a:r>
            <a:r>
              <a:rPr lang="ru-RU" b="1" dirty="0" smtClean="0"/>
              <a:t>Возрождения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71" y="1331459"/>
            <a:ext cx="11930743" cy="34364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средние века и эпоху Возрождения упаковка претерпела значительные </a:t>
            </a:r>
            <a:r>
              <a:rPr lang="ru-RU" dirty="0" smtClean="0"/>
              <a:t>изменения. </a:t>
            </a:r>
            <a:r>
              <a:rPr lang="ru-RU" dirty="0"/>
              <a:t>В эти времена греки и римляне были активными путешественниками и колонизаторами. Упаковка, использовавшаяся купцами этих стран, должна была выдерживать длительные путешествия. </a:t>
            </a:r>
            <a:r>
              <a:rPr lang="ru-RU" dirty="0" smtClean="0"/>
              <a:t>Амфора </a:t>
            </a:r>
            <a:r>
              <a:rPr lang="ru-RU" dirty="0"/>
              <a:t>стала предпочтительной упаковкой этих культур, так как она идеально подходила для хранения вина. Позже, в III веке н. э., они начали использовать деревянные бочки.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49" y="4013202"/>
            <a:ext cx="3213318" cy="2689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69" y="3892126"/>
            <a:ext cx="3898402" cy="281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2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3289" y="323395"/>
            <a:ext cx="4419601" cy="6028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Крестовые походы в средние века и эпоху Возрождения привели к появлению новых видов упаковки. Эти упаковки должны были выдерживать тяжелые товары и удары длительного морского путешествия. Деревянные ящики идеально подходили для этих целей. Их внутренняя часть была адаптирована для различных товаров: ткани для предотвращения движения или опилки для защиты хрупких товаров.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31" y="110106"/>
            <a:ext cx="4834467" cy="3390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30" y="3698810"/>
            <a:ext cx="4732868" cy="315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2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29" y="185512"/>
            <a:ext cx="11185072" cy="12024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Промышленная революция и ее влияние на </a:t>
            </a:r>
            <a:r>
              <a:rPr lang="ru-RU" b="1" dirty="0" smtClean="0"/>
              <a:t>упаковку</a:t>
            </a:r>
            <a:r>
              <a:rPr lang="en-US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28" y="1387929"/>
            <a:ext cx="12023271" cy="3575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Промышленная революция, начавшаяся в конце XVII века, привнесла ряд значительных изменений в мир производства и </a:t>
            </a:r>
            <a:r>
              <a:rPr lang="ru-RU" dirty="0" smtClean="0"/>
              <a:t>потребления.</a:t>
            </a:r>
          </a:p>
          <a:p>
            <a:pPr marL="0" indent="0">
              <a:buNone/>
            </a:pPr>
            <a:r>
              <a:rPr lang="ru-RU" dirty="0"/>
              <a:t>Одним из ключевых моментов было внедрение новых материалов, которые позволили массовое производство, хранение и транспортировку товаров. Например, в начале XIX века были изобретены жестяные банки, позволяющие хранить продукты питания на длительное время без порчи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0" y="3976511"/>
            <a:ext cx="4741333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8" y="3911600"/>
            <a:ext cx="2588126" cy="27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385" y="241754"/>
            <a:ext cx="11049000" cy="20279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Также, стеклянные </a:t>
            </a:r>
            <a:r>
              <a:rPr lang="ru-RU" dirty="0"/>
              <a:t>бутылки и банки стали доступнее и широко использовались для напитков, приправ и лекарств. Бумага и картон также были усовершенствованы, что позволило создавать дешевые и универсальные упаковочные решения.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421138"/>
            <a:ext cx="3115733" cy="3115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" y="2332296"/>
            <a:ext cx="2833461" cy="2833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36" y="2332296"/>
            <a:ext cx="3710517" cy="24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699" y="225425"/>
            <a:ext cx="11244944" cy="26647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Прогресс в области печатных технологий позволил креативно и эффективно представлять продукт, его особенности и преимущества. Изобретение литографии в конце XVIII века дало возможность производить яркие и детализированные этикетки, постеры и рекламные материалы.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3" y="2580945"/>
            <a:ext cx="3538916" cy="2261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24" y="1956057"/>
            <a:ext cx="3395980" cy="2251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56" y="3081867"/>
            <a:ext cx="3707575" cy="30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532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Тема Office</vt:lpstr>
      <vt:lpstr>История упаковки товара</vt:lpstr>
      <vt:lpstr>Презентация PowerPoint</vt:lpstr>
      <vt:lpstr>Древние цивилизации и первые формы упаковки:</vt:lpstr>
      <vt:lpstr>Презентация PowerPoint</vt:lpstr>
      <vt:lpstr>Развитие упаковки в средние века и эпоху Возрождения:</vt:lpstr>
      <vt:lpstr>Презентация PowerPoint</vt:lpstr>
      <vt:lpstr>Промышленная революция и ее влияние на упаковку:</vt:lpstr>
      <vt:lpstr>Презентация PowerPoint</vt:lpstr>
      <vt:lpstr>Презентация PowerPoint</vt:lpstr>
      <vt:lpstr>Современные тенденции и инновации в упаковке:</vt:lpstr>
      <vt:lpstr>Также: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упаковки товара</dc:title>
  <dc:creator>ASUS</dc:creator>
  <cp:lastModifiedBy>ASUS</cp:lastModifiedBy>
  <cp:revision>9</cp:revision>
  <dcterms:created xsi:type="dcterms:W3CDTF">2023-12-17T19:38:42Z</dcterms:created>
  <dcterms:modified xsi:type="dcterms:W3CDTF">2023-12-17T21:00:10Z</dcterms:modified>
</cp:coreProperties>
</file>