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B7A473-1034-48B7-8C17-2E635373033E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A96606-4262-4F7D-B08F-C3F0A3ABCD2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A473-1034-48B7-8C17-2E635373033E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6606-4262-4F7D-B08F-C3F0A3ABCD2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A473-1034-48B7-8C17-2E635373033E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6606-4262-4F7D-B08F-C3F0A3ABCD2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A473-1034-48B7-8C17-2E635373033E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6606-4262-4F7D-B08F-C3F0A3ABCD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A473-1034-48B7-8C17-2E635373033E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6606-4262-4F7D-B08F-C3F0A3ABCD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A473-1034-48B7-8C17-2E635373033E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6606-4262-4F7D-B08F-C3F0A3ABCD2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A473-1034-48B7-8C17-2E635373033E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6606-4262-4F7D-B08F-C3F0A3ABCD2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A473-1034-48B7-8C17-2E635373033E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6606-4262-4F7D-B08F-C3F0A3ABCD2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A473-1034-48B7-8C17-2E635373033E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6606-4262-4F7D-B08F-C3F0A3ABC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A473-1034-48B7-8C17-2E635373033E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6606-4262-4F7D-B08F-C3F0A3ABC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A473-1034-48B7-8C17-2E635373033E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6606-4262-4F7D-B08F-C3F0A3ABC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7B7A473-1034-48B7-8C17-2E635373033E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7A96606-4262-4F7D-B08F-C3F0A3ABCD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ru.wikisource.org/wiki/%D0%AD%D0%A1%D0%91%D0%95/%D0%A1%D0%B0%D1%88%D0%B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taurasfenix.com/press-center/news/kak-rasfasovat-mnogo-myeda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556791"/>
            <a:ext cx="6777318" cy="1800201"/>
          </a:xfrm>
        </p:spPr>
        <p:txBody>
          <a:bodyPr>
            <a:normAutofit/>
          </a:bodyPr>
          <a:lstStyle/>
          <a:p>
            <a:r>
              <a:rPr lang="vi-VN" b="1" dirty="0" smtClean="0"/>
              <a:t> пакет </a:t>
            </a:r>
            <a:r>
              <a:rPr lang="vi-VN" b="1" dirty="0"/>
              <a:t>саше́</a:t>
            </a:r>
            <a:br>
              <a:rPr lang="vi-VN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Саше́ — это одновременно и маленькая подушка с чем-то ароматным внутри, и небольшой порционный пакет, который активно используется в пищевой индустрии для упаковки сахара, кетчупа или специй. Но прежде чем обрести свой современный вид, саше проделало долгий путь: появившись ещё в древнем Китае, оно помогло бороться с чумой в Европе, повлияла на рынок сахара в США и совершила настоящую революцию в Индии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2095500" cy="1390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0308"/>
            <a:ext cx="2742456" cy="16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«саше» или «</a:t>
            </a:r>
            <a:r>
              <a:rPr lang="ru-RU" b="1" dirty="0" err="1"/>
              <a:t>сашет</a:t>
            </a:r>
            <a:r>
              <a:rPr lang="ru-RU" b="1" dirty="0"/>
              <a:t>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240280"/>
            <a:ext cx="4310192" cy="4285064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Правильно говорить и писать «саше», без буквы «т» в конце слова</a:t>
            </a:r>
            <a:r>
              <a:rPr lang="ru-RU" i="1" dirty="0"/>
              <a:t>. Ошибочное написание «</a:t>
            </a:r>
            <a:r>
              <a:rPr lang="ru-RU" i="1" dirty="0" err="1"/>
              <a:t>сашет»в</a:t>
            </a:r>
            <a:r>
              <a:rPr lang="ru-RU" i="1" dirty="0"/>
              <a:t> русском языке может появится из-за того, что слово пришло к нам французского — </a:t>
            </a:r>
            <a:r>
              <a:rPr lang="ru-RU" i="1" dirty="0" err="1"/>
              <a:t>sachet</a:t>
            </a:r>
            <a:r>
              <a:rPr lang="ru-RU" i="1" dirty="0"/>
              <a:t>. Однако в этом языке много слов с непроизносимыми согласными и если грамотно писать </a:t>
            </a:r>
            <a:r>
              <a:rPr lang="ru-RU" i="1" dirty="0" err="1"/>
              <a:t>sachet</a:t>
            </a:r>
            <a:r>
              <a:rPr lang="ru-RU" i="1" dirty="0"/>
              <a:t> с t в конце, то в устной речи этот звук убирается. Похоже ситуация автомобилями </a:t>
            </a:r>
            <a:r>
              <a:rPr lang="ru-RU" i="1" dirty="0" err="1"/>
              <a:t>Renault</a:t>
            </a:r>
            <a:r>
              <a:rPr lang="ru-RU" i="1" dirty="0"/>
              <a:t>: название пишется так, но все мы произносим его как просто «</a:t>
            </a:r>
            <a:r>
              <a:rPr lang="ru-RU" i="1" dirty="0" err="1"/>
              <a:t>рено</a:t>
            </a:r>
            <a:r>
              <a:rPr lang="ru-RU" i="1" dirty="0"/>
              <a:t>» и если захотим записать это название на русском, то напишем «Рено», а не «</a:t>
            </a:r>
            <a:r>
              <a:rPr lang="ru-RU" i="1" dirty="0" err="1"/>
              <a:t>Ренот</a:t>
            </a:r>
            <a:r>
              <a:rPr lang="ru-RU" i="1" dirty="0"/>
              <a:t>».</a:t>
            </a:r>
            <a:endParaRPr lang="ru-RU" dirty="0"/>
          </a:p>
          <a:p>
            <a:r>
              <a:rPr lang="ru-RU" i="1" dirty="0"/>
              <a:t>И так как слово «саше» имеет французское происхождение, то ударение в нем падает на последний слог — как и во всех словах этого языка.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14643"/>
            <a:ext cx="3803650" cy="2527314"/>
          </a:xfrm>
        </p:spPr>
      </p:pic>
    </p:spTree>
    <p:extLst>
      <p:ext uri="{BB962C8B-B14F-4D97-AF65-F5344CB8AC3E}">
        <p14:creationId xmlns:p14="http://schemas.microsoft.com/office/powerpoint/2010/main" val="14812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Китайско-европейская ароматерапия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132856"/>
            <a:ext cx="4310192" cy="4608512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Слово «саше» сначала из латинского языка пришло во французский, а из французского в русский и другие европейские языки. Изначально этим словом называли маленький мешок или небольшой кошелек для монет. По меньшей мере с XIX века значение этого слова немного изменилось: теперь это не просто мешочек, а мешочек или подушечка с ароматическими ингредиентами внутри. Российский словарь Брокгауза и </a:t>
            </a:r>
            <a:r>
              <a:rPr lang="ru-RU" dirty="0" err="1"/>
              <a:t>Ефрона</a:t>
            </a:r>
            <a:r>
              <a:rPr lang="ru-RU" dirty="0"/>
              <a:t> в 1900 году </a:t>
            </a:r>
            <a:r>
              <a:rPr lang="ru-RU" u="sng" dirty="0">
                <a:hlinkClick r:id="rId2"/>
              </a:rPr>
              <a:t>даёт такое определение</a:t>
            </a:r>
            <a:r>
              <a:rPr lang="ru-RU" dirty="0"/>
              <a:t> саше: «изящно отделанные ароматические подушечки, которые кладутся в белье и бумагу, чтобы их надушить</a:t>
            </a:r>
            <a:r>
              <a:rPr lang="ru-RU" dirty="0" smtClean="0"/>
              <a:t>».</a:t>
            </a:r>
          </a:p>
          <a:p>
            <a:r>
              <a:rPr lang="ru-RU" dirty="0"/>
              <a:t>Класть душистые травы в небольшую сумку начали ещё в Китае, в Период Сражающихся царств, примерно во II веке до нашей эры. Их носили с собой, чтобы отпугивать насекомых и злых духов. В более поздние эпохи эти китайские прародители европейских саше стали предметом исключительно женского гардероба и элементом традиционного костюма</a:t>
            </a:r>
            <a:r>
              <a:rPr lang="ru-RU" dirty="0" smtClean="0"/>
              <a:t>.</a:t>
            </a:r>
          </a:p>
          <a:p>
            <a:r>
              <a:rPr lang="ru-RU" dirty="0"/>
              <a:t>В средневековой Европе считали, что мешочки с сушеными ароматными травами защищают своих владельцев от чумы. Их обычно носили на шее или прикрепляли к поясу. Например, королева Испании Изабелла носила с собой саше, наполненное высушенными лепестками роз, гвоздиками, корнем </a:t>
            </a:r>
            <a:r>
              <a:rPr lang="ru-RU" dirty="0" err="1"/>
              <a:t>и́риса</a:t>
            </a:r>
            <a:r>
              <a:rPr lang="ru-RU" dirty="0"/>
              <a:t> и другими благовониями. А в Новое время подушечку с хмелем использовали король Великобритании Георг III и принц Альберт </a:t>
            </a:r>
            <a:r>
              <a:rPr lang="ru-RU" dirty="0" err="1"/>
              <a:t>Саксен</a:t>
            </a:r>
            <a:r>
              <a:rPr lang="ru-RU" dirty="0"/>
              <a:t>-</a:t>
            </a:r>
            <a:r>
              <a:rPr lang="ru-RU" dirty="0" err="1"/>
              <a:t>Кобург</a:t>
            </a:r>
            <a:r>
              <a:rPr lang="ru-RU" dirty="0"/>
              <a:t>-Готский — такое приспособление помогало им нормализовать сон. Сейчас саше с душистыми наполнителями можно увидеть в комодах с одеждой или постельным бельём.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37112"/>
            <a:ext cx="1932459" cy="193245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7"/>
            <a:ext cx="21145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Американская инновация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Первым использовать маленькие пакетики для порционной упаковки продуктов придумал американец Бенджамин </a:t>
            </a:r>
            <a:r>
              <a:rPr lang="ru-RU" dirty="0" err="1"/>
              <a:t>Эйзенштадт</a:t>
            </a:r>
            <a:r>
              <a:rPr lang="ru-RU" dirty="0"/>
              <a:t>. Он был потомком русских эмигрантов и его часто ошибочно называют человеком, который начал паковать сахар в </a:t>
            </a:r>
            <a:r>
              <a:rPr lang="ru-RU" dirty="0" err="1"/>
              <a:t>стики</a:t>
            </a:r>
            <a:r>
              <a:rPr lang="ru-RU" dirty="0"/>
              <a:t>. Но это не так. Формат </a:t>
            </a:r>
            <a:r>
              <a:rPr lang="ru-RU" dirty="0" err="1"/>
              <a:t>стиков</a:t>
            </a:r>
            <a:r>
              <a:rPr lang="ru-RU" dirty="0"/>
              <a:t> придумала японская корпорация </a:t>
            </a:r>
            <a:r>
              <a:rPr lang="ru-RU" dirty="0" err="1"/>
              <a:t>Sanko</a:t>
            </a:r>
            <a:r>
              <a:rPr lang="ru-RU" dirty="0"/>
              <a:t> в 1970-х годах. </a:t>
            </a:r>
            <a:r>
              <a:rPr lang="ru-RU" dirty="0" err="1"/>
              <a:t>Эйзенштадт</a:t>
            </a:r>
            <a:r>
              <a:rPr lang="ru-RU" dirty="0"/>
              <a:t> же первым предложил фасовать сахар в маленькие пакетики — современная упаковочная индустрия называет этот формат саше.</a:t>
            </a:r>
          </a:p>
          <a:p>
            <a:r>
              <a:rPr lang="ru-RU" dirty="0"/>
              <a:t>Произошло это так. Примерно в 40-е года прошлого века изобретатель заметил, что оборудование для фасовки чайных пакетиков можно использовать для сахара. Этой идеей он поделился с крупными сахарными компаниями. Идея бизнес-воротилам понравилась, и они стали предлагать кафе и ресторанам сахар в маленьких порционных пакетиках. Бенджамин </a:t>
            </a:r>
            <a:r>
              <a:rPr lang="ru-RU" dirty="0" err="1"/>
              <a:t>Эйзенштадт</a:t>
            </a:r>
            <a:r>
              <a:rPr lang="ru-RU" dirty="0"/>
              <a:t> технологию не запатентовал и никаких лицензионных отчисленных за использование своего изобретения другими не получал.</a:t>
            </a:r>
          </a:p>
          <a:p>
            <a:r>
              <a:rPr lang="ru-RU" dirty="0"/>
              <a:t>Удача улыбнулась предпринимателю позже. В 1957 году вместе с сыном </a:t>
            </a:r>
            <a:r>
              <a:rPr lang="ru-RU" dirty="0" err="1"/>
              <a:t>Марвином</a:t>
            </a:r>
            <a:r>
              <a:rPr lang="ru-RU" dirty="0"/>
              <a:t> он разработал низкокалорийный заменитель сахара, который под маркой </a:t>
            </a:r>
            <a:r>
              <a:rPr lang="ru-RU" dirty="0" err="1"/>
              <a:t>Sweet'N</a:t>
            </a:r>
            <a:r>
              <a:rPr lang="ru-RU" dirty="0"/>
              <a:t> </a:t>
            </a:r>
            <a:r>
              <a:rPr lang="ru-RU" dirty="0" err="1"/>
              <a:t>Low</a:t>
            </a:r>
            <a:r>
              <a:rPr lang="ru-RU" dirty="0"/>
              <a:t> до сих пор продаётся в США. Американцам хорошо знакома фирменная упаковка продукта — розовые пакетики-саше.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14629"/>
            <a:ext cx="3803650" cy="2527342"/>
          </a:xfrm>
        </p:spPr>
      </p:pic>
    </p:spTree>
    <p:extLst>
      <p:ext uri="{BB962C8B-B14F-4D97-AF65-F5344CB8AC3E}">
        <p14:creationId xmlns:p14="http://schemas.microsoft.com/office/powerpoint/2010/main" val="32282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Индийская </a:t>
            </a:r>
            <a:r>
              <a:rPr lang="ru-RU" b="1" dirty="0" smtClean="0"/>
              <a:t>революция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240280"/>
            <a:ext cx="4238184" cy="4357072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Считается, что по-настоящему популярным формат саше для упаковки порционных продуктов стал благодаря бизнесменам из Индии. Агроном и мелкий предприниматель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Чинни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Кришнан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начал запаковывать в маленькие пластиковые пакетики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масло для волос, </a:t>
            </a:r>
            <a:r>
              <a:rPr lang="ru-RU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мёд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и шампунь и продавать всё это в окрестностях города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Куддалур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/>
              <a:t>Предлагая товары небольшими порциями, он стремился сделать их доступным для бедных жителей страны.</a:t>
            </a:r>
          </a:p>
          <a:p>
            <a:r>
              <a:rPr lang="ru-RU" dirty="0"/>
              <a:t>К сожалению, </a:t>
            </a:r>
            <a:r>
              <a:rPr lang="ru-RU" dirty="0" err="1"/>
              <a:t>Чинни</a:t>
            </a:r>
            <a:r>
              <a:rPr lang="ru-RU" dirty="0"/>
              <a:t> умер в 1979 году в возрасте 48 лет. Бизнес не приносил ему высоких доходов, и он остался должен банку солидную сумму. Его сын, несмотря на эти сложности, продолжил дело отца. В 1983 году он создал марку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шампуня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Chik</a:t>
            </a:r>
            <a:r>
              <a:rPr lang="ru-RU" dirty="0"/>
              <a:t>. Продукт фасовался в порционные пакеты-саше, стоил недорого и быстро стал популярным среди индийских крестьян. Позже это событие назвали саше-революцией и заговорили о новой бизнес-стратегии: продавать не целое, например бутылку шампуня, а кусочек целого — пакетик с одной порцией шампуня, которой хватит, чтобы один раз помыть волосы.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Такой подход стал важной вехой для развития рынка потребительских товаров в небогатой Индии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/>
              <a:t>Шампунь </a:t>
            </a:r>
            <a:r>
              <a:rPr lang="ru-RU" dirty="0" err="1"/>
              <a:t>Chik</a:t>
            </a:r>
            <a:r>
              <a:rPr lang="ru-RU" dirty="0"/>
              <a:t> выпускается до сих пор. Теперь не только в формате саше, но и в привычных больших флаконах. На официальной странице продукта сообщается, что этот «культовый бренд» начал саше-революцию и теперь кейс о его выходе на рынок изучается в школах менеджмента по всему миру.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60848"/>
            <a:ext cx="3128662" cy="1761821"/>
          </a:xfrm>
        </p:spPr>
      </p:pic>
    </p:spTree>
    <p:extLst>
      <p:ext uri="{BB962C8B-B14F-4D97-AF65-F5344CB8AC3E}">
        <p14:creationId xmlns:p14="http://schemas.microsoft.com/office/powerpoint/2010/main" val="2383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Мировой стандарт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3" y="2114453"/>
            <a:ext cx="6048673" cy="2106635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Сегодня трех- и </a:t>
            </a:r>
            <a:r>
              <a:rPr lang="ru-RU" dirty="0" err="1"/>
              <a:t>четырехшовные</a:t>
            </a:r>
            <a:r>
              <a:rPr lang="ru-RU" dirty="0"/>
              <a:t> пакеты саше встречаются во всех уголках мира и активно используются для упаковки пищевых, косметических и фармацевтических товаров. Нам сложно представить поход в кафе, посещение гостиницы, поездку в самолёте или поезде без того, чтобы нам на глаза не попалось саше. В них упаковывают самые разные сыпучие, пастообразные и порошкообразные продукты. Это не только шампунь и сахар, но и кофе, чай, кетчуп, майонез, салфетки и много другое. На полках супермаркетов в таком формате продают специи, кулинарные ингредиенты, корма для животных, снеки и другие продукты.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97760"/>
            <a:ext cx="2076475" cy="203185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132856"/>
            <a:ext cx="2564904" cy="2564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17914"/>
            <a:ext cx="1978538" cy="25140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35070"/>
            <a:ext cx="1714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71</TotalTime>
  <Words>525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Твердый переплет</vt:lpstr>
      <vt:lpstr> пакет саше́ </vt:lpstr>
      <vt:lpstr>«саше» или «сашет»?</vt:lpstr>
      <vt:lpstr>Китайско-европейская ароматерапия </vt:lpstr>
      <vt:lpstr>Американская инновация </vt:lpstr>
      <vt:lpstr>Индийская революция </vt:lpstr>
      <vt:lpstr>Мировой стандарт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2023-12-15T13:03:48Z</dcterms:created>
  <dcterms:modified xsi:type="dcterms:W3CDTF">2023-12-15T14:15:26Z</dcterms:modified>
</cp:coreProperties>
</file>