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91" r:id="rId2"/>
    <p:sldId id="258" r:id="rId3"/>
    <p:sldId id="293" r:id="rId4"/>
    <p:sldId id="292" r:id="rId5"/>
    <p:sldId id="290" r:id="rId6"/>
    <p:sldId id="301" r:id="rId7"/>
    <p:sldId id="274" r:id="rId8"/>
    <p:sldId id="295" r:id="rId9"/>
    <p:sldId id="296" r:id="rId10"/>
    <p:sldId id="294" r:id="rId11"/>
    <p:sldId id="297" r:id="rId12"/>
    <p:sldId id="275" r:id="rId13"/>
    <p:sldId id="302" r:id="rId14"/>
    <p:sldId id="276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26" autoAdjust="0"/>
  </p:normalViewPr>
  <p:slideViewPr>
    <p:cSldViewPr>
      <p:cViewPr varScale="1">
        <p:scale>
          <a:sx n="75" d="100"/>
          <a:sy n="75" d="100"/>
        </p:scale>
        <p:origin x="-16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Митоз.Амитоз</a:t>
            </a:r>
            <a:r>
              <a:rPr lang="ru-RU" sz="4000" dirty="0" smtClean="0"/>
              <a:t>.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37224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Митоз.Амитоз</a:t>
            </a:r>
            <a:r>
              <a:rPr lang="ru-RU" sz="4000" dirty="0" smtClean="0"/>
              <a:t>.</a:t>
            </a:r>
            <a:endParaRPr lang="ru-RU" sz="4000" dirty="0" smtClean="0"/>
          </a:p>
        </p:txBody>
      </p:sp>
      <p:pic>
        <p:nvPicPr>
          <p:cNvPr id="5122" name="Picture 2" descr="Метаф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44" y="1032"/>
            <a:ext cx="6405252" cy="69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Митоз.Амитоз</a:t>
            </a:r>
            <a:r>
              <a:rPr lang="ru-RU" sz="4000" dirty="0" smtClean="0"/>
              <a:t>.</a:t>
            </a:r>
            <a:endParaRPr lang="ru-RU" sz="4000" dirty="0" smtClean="0"/>
          </a:p>
        </p:txBody>
      </p:sp>
      <p:pic>
        <p:nvPicPr>
          <p:cNvPr id="10242" name="Picture 2" descr="Анаф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36" y="-3592"/>
            <a:ext cx="6264696" cy="676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5362" name="Picture 2" descr="Анаф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96" y="0"/>
            <a:ext cx="6444208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6386" name="Picture 2" descr="Телоф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008"/>
            <a:ext cx="6264696" cy="68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7410" name="Picture 2" descr="Телоф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60" y="116632"/>
            <a:ext cx="6408712" cy="66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8434" name="Picture 2" descr="Биологическое значение митоза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28" y="-11584"/>
            <a:ext cx="6444208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9458" name="Picture 2" descr="https://dereksiz.org/zanyatie-razmnojenie-mitoz-amitoz/152726_html_18bd29b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Яовитые</a:t>
            </a:r>
            <a:r>
              <a:rPr lang="ru-RU" sz="4000" dirty="0" smtClean="0"/>
              <a:t> </a:t>
            </a:r>
            <a:r>
              <a:rPr lang="ru-RU" sz="4000" dirty="0" smtClean="0"/>
              <a:t>животные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2050" name="Picture 2" descr="Интерф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40" y="56200"/>
            <a:ext cx="6444208" cy="68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4098" name="Picture 2" descr="Интерф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00" y="110148"/>
            <a:ext cx="6696744" cy="67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Митоз.Амитоз</a:t>
            </a:r>
            <a:r>
              <a:rPr lang="ru-RU" sz="4000" dirty="0" smtClean="0"/>
              <a:t>.</a:t>
            </a:r>
            <a:endParaRPr lang="ru-RU" sz="4000" dirty="0" smtClean="0"/>
          </a:p>
        </p:txBody>
      </p:sp>
      <p:pic>
        <p:nvPicPr>
          <p:cNvPr id="3074" name="Picture 2" descr="https://cf2.ppt-online.org/files2/slide/j/J3dXkcEnqSei2F6Cy7lpvV5usAa0ONYhbRHB8Z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84"/>
            <a:ext cx="6372200" cy="671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9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6146" name="Picture 2" descr="Фазы митоза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63001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Митоз.Амитоз</a:t>
            </a:r>
            <a:r>
              <a:rPr lang="ru-RU" sz="4000" dirty="0" smtClean="0"/>
              <a:t>.</a:t>
            </a:r>
            <a:endParaRPr lang="ru-RU" sz="4000" dirty="0" smtClean="0"/>
          </a:p>
        </p:txBody>
      </p:sp>
      <p:pic>
        <p:nvPicPr>
          <p:cNvPr id="5" name="Picture 2" descr="https://8b08ab88-ee1b-4b04-9ae9-321e0da71ae2.selcdn.net/01396cac-de01-4eb9-b7e0-40c40031864c/%D0%9C%D0%B8%D1%82%D0%BE%D0%B7w35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4060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7170" name="Picture 2" descr="Проф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6496"/>
            <a:ext cx="6372200" cy="676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8194" name="Picture 2" descr="Проф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99392"/>
            <a:ext cx="647784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9218" name="Picture 2" descr="Метаф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04" y="54491"/>
            <a:ext cx="6480720" cy="6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207</TotalTime>
  <Words>26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   </vt:lpstr>
      <vt:lpstr>Яовитые животные</vt:lpstr>
      <vt:lpstr>Презентация PowerPoint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критического мышления на уроках биологии в 7 классе</dc:title>
  <dc:creator>admin</dc:creator>
  <cp:lastModifiedBy>Admin</cp:lastModifiedBy>
  <cp:revision>113</cp:revision>
  <dcterms:created xsi:type="dcterms:W3CDTF">2019-11-04T08:13:45Z</dcterms:created>
  <dcterms:modified xsi:type="dcterms:W3CDTF">2023-11-21T17:36:52Z</dcterms:modified>
</cp:coreProperties>
</file>