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1" r:id="rId2"/>
    <p:sldId id="258" r:id="rId3"/>
    <p:sldId id="290" r:id="rId4"/>
    <p:sldId id="274" r:id="rId5"/>
    <p:sldId id="275" r:id="rId6"/>
    <p:sldId id="276" r:id="rId7"/>
    <p:sldId id="288" r:id="rId8"/>
    <p:sldId id="289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5" d="100"/>
          <a:sy n="75" d="100"/>
        </p:scale>
        <p:origin x="-16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E:\ПЕДСОВЕТ\фото педсовет\293f17d90c1e5109131a757fb9ae816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74" y="3501008"/>
            <a:ext cx="4035626" cy="31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ЕДСОВЕТ\фото педсовет\948828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9" y="1826656"/>
            <a:ext cx="3952540" cy="20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ПЕДСОВЕТ\фото педсовет\shershen-obyknovennyj-or-mir-zhivotnyh-i-rastenij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336"/>
            <a:ext cx="2699792" cy="27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smtClean="0"/>
              <a:t>Ядовитые животные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upload.wikimedia.org/wikipedia/commons/a/ad/Tabanus.bovinus.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24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Рабочая пчела, покрытая цветочной пыльц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00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encrypted-tbn3.gstatic.com/licensed-image?q=tbn:ANd9GcT5xpROHsBmnrszfZ4vq1H4U2dnIXtVMa5ND12Uy8nnIpVD_sn7eY4AbtV2TRQFqnfGdtNWZ6ea_RMM9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-2331639"/>
            <a:ext cx="6840760" cy="91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divanyikresla.by/blog/wp-content/uploads/2021/09/shmel-obyknovennyj-shmel-evropejskij-euonymus_3.jpg?x55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4442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7170" name="Picture 2" descr="Нарывники (ро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64442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https://www.wildlifeinsight.com/wp-content/gallery/gb_reptiles/adder_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0"/>
            <a:ext cx="6120680" cy="6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</vt:lpstr>
      <vt:lpstr>Ядовитые животные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95</cp:revision>
  <dcterms:created xsi:type="dcterms:W3CDTF">2019-11-04T08:13:45Z</dcterms:created>
  <dcterms:modified xsi:type="dcterms:W3CDTF">2023-11-12T15:46:38Z</dcterms:modified>
</cp:coreProperties>
</file>