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8" r:id="rId2"/>
    <p:sldId id="291" r:id="rId3"/>
    <p:sldId id="290" r:id="rId4"/>
    <p:sldId id="274" r:id="rId5"/>
    <p:sldId id="275" r:id="rId6"/>
    <p:sldId id="276" r:id="rId7"/>
    <p:sldId id="288" r:id="rId8"/>
    <p:sldId id="289" r:id="rId9"/>
    <p:sldId id="292" r:id="rId10"/>
    <p:sldId id="293" r:id="rId11"/>
    <p:sldId id="294" r:id="rId12"/>
    <p:sldId id="295" r:id="rId13"/>
    <p:sldId id="29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18" autoAdjust="0"/>
  </p:normalViewPr>
  <p:slideViewPr>
    <p:cSldViewPr>
      <p:cViewPr varScale="1">
        <p:scale>
          <a:sx n="84" d="100"/>
          <a:sy n="84" d="100"/>
        </p:scale>
        <p:origin x="-140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052736"/>
            <a:ext cx="6048672" cy="286816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Лекарственные растения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437112"/>
            <a:ext cx="3969228" cy="110124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11266" name="Picture 2" descr="Мал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6381673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92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12290" name="Picture 2" descr="https://encrypted-tbn0.gstatic.com/licensed-image?q=tbn:ANd9GcS2q9MJM_tPao4hocsrvu3suxj1SKRioTTa7Ba4i2NzeEoIH1Bhs4hZHMdxlM5lbD9OE26vuTDpe5TE6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"/>
            <a:ext cx="63722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3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13314" name="Picture 2" descr="https://encrypted-tbn2.gstatic.com/licensed-image?q=tbn:ANd9GcTpn4GwjW1zQnWTNF_fxbAXQgUgIZ0ZOc67ii2RYZSVt4EScsCKVWj_9TVTPA6RcJern4FLAOBiFBlUnR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114" y="188640"/>
            <a:ext cx="648072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6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14340" name="Picture 4" descr="https://freshroots.ca/fresh/uploads/2019/05/Lingonber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6632"/>
            <a:ext cx="63001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9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5" name="Picture 2" descr="https://encrypted-tbn1.gstatic.com/licensed-image?q=tbn:ANd9GcRPBVCJPD3wbkGaV2zLKw69bqunTXr9Nv5G7SUakCayPT3gFxK8JuwsJORMWk9s3u5p9J_hTb6Tzgcvi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028" y="0"/>
            <a:ext cx="6417972" cy="683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4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2050" name="Picture 2" descr="https://encrypted-tbn3.gstatic.com/licensed-image?q=tbn:ANd9GcSHVEBp_V1pAqsLGo8oDT3JYgljM_uoqMiGWODZIXohjHdBaL-6Bmzpik8ome8wdyYtRJV_d4l1iw0q9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67322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3074" name="Picture 2" descr="https://gardens.ru/img/work/nomencl/440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6444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57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4098" name="Picture 2" descr="Шиповник майский - Rosa majalis: плоды и лист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073" y="0"/>
            <a:ext cx="656544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5122" name="Picture 2" descr="https://encrypted-tbn0.gstatic.com/licensed-image?q=tbn:ANd9GcQDOaAZ9chtP5cccIdz2UU5Z1027xcrD6ulVNuRQ1KmYsr1jOoddVkxYSiHt9gOL4OdHJt6DWNYvBeAo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9117"/>
            <a:ext cx="6265267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9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4" name="Picture 2" descr="Одуванчик (taraxacum officinal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665" y="21480"/>
            <a:ext cx="6372200" cy="683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14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4" name="Picture 2" descr="https://cdn.botanichka.ru/wp-content/uploads/2010/07/Vaccinium-myrtillus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6573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5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10242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6444208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9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216</TotalTime>
  <Words>14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Лекарственные растения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технологии критического мышления на уроках биологии в 7 классе</dc:title>
  <dc:creator>admin</dc:creator>
  <cp:lastModifiedBy>Admin</cp:lastModifiedBy>
  <cp:revision>114</cp:revision>
  <dcterms:created xsi:type="dcterms:W3CDTF">2019-11-04T08:13:45Z</dcterms:created>
  <dcterms:modified xsi:type="dcterms:W3CDTF">2023-11-14T18:12:39Z</dcterms:modified>
</cp:coreProperties>
</file>