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58" r:id="rId3"/>
    <p:sldId id="267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6" autoAdjust="0"/>
  </p:normalViewPr>
  <p:slideViewPr>
    <p:cSldViewPr>
      <p:cViewPr varScale="1">
        <p:scale>
          <a:sx n="75" d="100"/>
          <a:sy n="75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Лишай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315416"/>
            <a:ext cx="644420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42" name="Picture 2" descr="https://cf2.ppt-online.org/files2/slide/d/DaK5kN62ePCbTLjHnqGhu0If4RdrzywUY8iMoQ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5527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1266" name="Picture 2" descr="https://cf2.ppt-online.org/files2/slide/d/DaK5kN62ePCbTLjHnqGhu0If4RdrzywUY8iMoQ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36" y="55136"/>
            <a:ext cx="63367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2290" name="Picture 2" descr="https://cf2.ppt-online.org/files2/slide/d/DaK5kN62ePCbTLjHnqGhu0If4RdrzywUY8iMoQ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3314" name="Picture 2" descr="https://cf2.ppt-online.org/files2/slide/d/DaK5kN62ePCbTLjHnqGhu0If4RdrzywUY8iMoQ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48" y="0"/>
            <a:ext cx="612068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 descr="https://cf2.ppt-online.org/files2/slide/d/DaK5kN62ePCbTLjHnqGhu0If4RdrzywUY8iMoQ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-315416"/>
            <a:ext cx="648072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4000" dirty="0" smtClean="0"/>
          </a:p>
        </p:txBody>
      </p:sp>
      <p:pic>
        <p:nvPicPr>
          <p:cNvPr id="7170" name="Picture 2" descr="Внутреннее строение лишай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516216" cy="67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8194" name="Picture 2" descr="Питание лишай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5162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 descr="https://cf2.ppt-online.org/files2/slide/d/DaK5kN62ePCbTLjHnqGhu0If4RdrzywUY8iMoQ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 descr="https://cf2.ppt-online.org/files2/slide/d/DaK5kN62ePCbTLjHnqGhu0If4RdrzywUY8iMoQ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8" y="0"/>
            <a:ext cx="6840760" cy="6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 descr="https://cf2.ppt-online.org/files2/slide/d/DaK5kN62ePCbTLjHnqGhu0If4RdrzywUY8iMoQ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04"/>
            <a:ext cx="6336704" cy="68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 descr="https://cf2.ppt-online.org/files2/slide/d/DaK5kN62ePCbTLjHnqGhu0If4RdrzywUY8iMoQ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55272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9218" name="Picture 2" descr="https://cf2.ppt-online.org/files2/slide/d/DaK5kN62ePCbTLjHnqGhu0If4RdrzywUY8iMoQ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00"/>
            <a:ext cx="6408712" cy="6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12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  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99</cp:revision>
  <dcterms:created xsi:type="dcterms:W3CDTF">2019-11-04T08:13:45Z</dcterms:created>
  <dcterms:modified xsi:type="dcterms:W3CDTF">2023-11-12T16:09:13Z</dcterms:modified>
</cp:coreProperties>
</file>