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304" r:id="rId3"/>
    <p:sldId id="305" r:id="rId4"/>
    <p:sldId id="295" r:id="rId5"/>
    <p:sldId id="306" r:id="rId6"/>
    <p:sldId id="307" r:id="rId7"/>
    <p:sldId id="308" r:id="rId8"/>
    <p:sldId id="310" r:id="rId9"/>
    <p:sldId id="309" r:id="rId10"/>
    <p:sldId id="284" r:id="rId11"/>
    <p:sldId id="298" r:id="rId12"/>
    <p:sldId id="29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850D"/>
    <a:srgbClr val="EC8A40"/>
    <a:srgbClr val="79D905"/>
    <a:srgbClr val="8C14F0"/>
    <a:srgbClr val="7DDDFF"/>
    <a:srgbClr val="B3FB5B"/>
    <a:srgbClr val="C0FB3B"/>
    <a:srgbClr val="FF3300"/>
    <a:srgbClr val="E43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0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431C-1567-4702-B362-53146569E8E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AF6C-4DF3-4BA8-8592-5AA733BA7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51438" y="1709738"/>
            <a:ext cx="3560762" cy="222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51438" y="4084638"/>
            <a:ext cx="3560762" cy="222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AF76A-1FC6-447E-9097-931FA050D87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83D8-E0A3-495D-B6AD-D1C5A3F28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" y="1219200"/>
            <a:ext cx="8458200" cy="2667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и значение больших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полушарий</a:t>
            </a:r>
            <a:endParaRPr lang="ru-RU" sz="4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03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pic>
        <p:nvPicPr>
          <p:cNvPr id="9" name="Рисунок 8" descr="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133600"/>
            <a:ext cx="37338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</p:pic>
      <p:sp>
        <p:nvSpPr>
          <p:cNvPr id="11" name="Прямоугольник 10"/>
          <p:cNvSpPr/>
          <p:nvPr/>
        </p:nvSpPr>
        <p:spPr>
          <a:xfrm>
            <a:off x="1269859" y="315020"/>
            <a:ext cx="66447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Влияние алкоголя на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мозг человека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396169" y="1981200"/>
            <a:ext cx="8331200" cy="4697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031B93">
                <a:alpha val="60000"/>
              </a:srgbClr>
            </a:glo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7024" y="301923"/>
            <a:ext cx="6403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FFFF00"/>
                </a:solidFill>
              </a:rPr>
              <a:t>Как курение влияет на нервную систему и головной мозг?</a:t>
            </a:r>
          </a:p>
        </p:txBody>
      </p:sp>
      <p:pic>
        <p:nvPicPr>
          <p:cNvPr id="1026" name="Picture 2" descr="C:\Users\NASTJA\Desktop\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447799"/>
            <a:ext cx="4648199" cy="52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STJA\Desktop\vlijanie-izluchenija-na-mo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2400"/>
            <a:ext cx="573185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1936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10200"/>
            <a:ext cx="838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en-US" dirty="0" smtClean="0">
                <a:solidFill>
                  <a:schemeClr val="bg1"/>
                </a:solidFill>
              </a:rPr>
              <a:t>80% </a:t>
            </a:r>
            <a:r>
              <a:rPr lang="ru-RU" dirty="0" smtClean="0">
                <a:solidFill>
                  <a:schemeClr val="bg1"/>
                </a:solidFill>
              </a:rPr>
              <a:t>массы головного мозга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коре 12-18 млрд нервных клеток.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Площадь поверхности коры БП у взрослого человека 2200-2600 см2.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Функции коры (стр35 2 абзац)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7551"/>
            <a:ext cx="7239000" cy="50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4017" y="533400"/>
            <a:ext cx="1676400" cy="5334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Извилина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1600" y="3886200"/>
            <a:ext cx="1676400" cy="5334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Борозда</a:t>
            </a:r>
            <a:endParaRPr lang="ru-RU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100000" l="9630" r="100000">
                        <a14:backgroundMark x1="93580" y1="43045" x2="93580" y2="43045"/>
                        <a14:backgroundMark x1="96543" y1="53806" x2="96543" y2="53806"/>
                        <a14:backgroundMark x1="93580" y1="67979" x2="93580" y2="67979"/>
                        <a14:backgroundMark x1="91358" y1="70866" x2="91358" y2="70866"/>
                        <a14:backgroundMark x1="69383" y1="93701" x2="69383" y2="93701"/>
                        <a14:backgroundMark x1="69630" y1="97375" x2="69630" y2="97375"/>
                        <a14:backgroundMark x1="68642" y1="91076" x2="68642" y2="91076"/>
                      </a14:backgroundRemoval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924017" y="304800"/>
            <a:ext cx="6172200" cy="60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Борозды больших полушарий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990600"/>
            <a:ext cx="80962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8" y="1295400"/>
            <a:ext cx="7620000" cy="543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Доли  больших полушарий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Разные участки КБП выполняют различные функции, поэтому их делят на зоны: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143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0" y="1280701"/>
            <a:ext cx="8543885" cy="546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9050" y="4038600"/>
            <a:ext cx="110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Зрительная сенсорная зона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5943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Обонятельная,вкусовая</a:t>
            </a:r>
            <a:r>
              <a:rPr lang="ru-RU" sz="1400" b="1" dirty="0" smtClean="0"/>
              <a:t> и слуховая сенсорные зоны</a:t>
            </a:r>
            <a:endParaRPr lang="ru-RU" sz="1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24400" y="2362200"/>
            <a:ext cx="2743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24765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Зона кожного и мышечного чувств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215345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Центры речи, письма, двигательные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82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61350" cy="56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7620000" cy="5715000"/>
          </a:xfrm>
          <a:prstGeom prst="rect">
            <a:avLst/>
          </a:prstGeom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577788" y="381000"/>
            <a:ext cx="3352800" cy="533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92" y="403356"/>
            <a:ext cx="3378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Словестно- логическое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3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Образное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3c84d7fa4417cb61095a0b9cc749baa60cbb58f"/>
</p:tagLst>
</file>

<file path=ppt/theme/theme1.xml><?xml version="1.0" encoding="utf-8"?>
<a:theme xmlns:a="http://schemas.openxmlformats.org/drawingml/2006/main" name="Тема7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1445</TotalTime>
  <Words>95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NASTJA</cp:lastModifiedBy>
  <cp:revision>185</cp:revision>
  <dcterms:created xsi:type="dcterms:W3CDTF">2010-05-07T18:33:50Z</dcterms:created>
  <dcterms:modified xsi:type="dcterms:W3CDTF">2015-10-07T16:59:22Z</dcterms:modified>
</cp:coreProperties>
</file>