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12E46C-ACFE-493F-8F1C-D4DAC6C605A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CD43A78-02CC-4E90-80DC-E7F5517323A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ndmagic.ru/biblio/biblio-logika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Особенности строения головного мозга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4. Человек должен работать головой.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Кровь течет по всему телу, но его состав может быть разным. Невероятно, но кровь из вены содержит в себе "токсин утомления" в то время как состав крови в мозгу не меняется на протяжении всей жизни человека. Из этого следует, что мы испытываем утомление от психического или эмоционального состояния.</a:t>
            </a:r>
            <a:endParaRPr lang="ru-RU" sz="28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5. Постоянная работа мозга может предотвратить его заболевание.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Регулярная работа мозга сможет предотвратить тяжелое заболевание - синдром </a:t>
            </a:r>
            <a:r>
              <a:rPr lang="ru-RU" dirty="0" err="1" smtClean="0"/>
              <a:t>Альцгеймера.</a:t>
            </a:r>
            <a:r>
              <a:rPr lang="ru-RU" u="sng" dirty="0" err="1" smtClean="0">
                <a:hlinkClick r:id="rId2" tooltip="книги развития мышления бесплатно"/>
              </a:rPr>
              <a:t>Интеллектуальное</a:t>
            </a:r>
            <a:r>
              <a:rPr lang="ru-RU" u="sng" dirty="0" smtClean="0">
                <a:hlinkClick r:id="rId2" tooltip="книги развития мышления бесплатно"/>
              </a:rPr>
              <a:t> развитие мозга</a:t>
            </a:r>
            <a:r>
              <a:rPr lang="ru-RU" dirty="0" smtClean="0"/>
              <a:t> помогает строить дополнительные клетки, что компенсируют заболевшие. Наилучший способ развить мозг - постоянно изучать что-то новое. Общение с интеллектуально продвинутыми людьми тоже способствует развитию мозга.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70567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00" b="1" dirty="0" smtClean="0">
                <a:solidFill>
                  <a:schemeClr val="accent1"/>
                </a:solidFill>
              </a:rPr>
              <a:t>Для общего развития </a:t>
            </a:r>
            <a:endParaRPr lang="ru-RU" sz="4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502688"/>
            <a:ext cx="65527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Среди морских животных, самый большой мозг по сравнению с объемами головного мозга всех существ, </a:t>
            </a:r>
            <a:r>
              <a:rPr lang="ru-RU" dirty="0" smtClean="0"/>
              <a:t>когда-либо</a:t>
            </a:r>
            <a:r>
              <a:rPr lang="ru-RU" dirty="0"/>
              <a:t> существовавших на Земле у </a:t>
            </a:r>
            <a:r>
              <a:rPr lang="ru-RU" b="1" dirty="0"/>
              <a:t>кита </a:t>
            </a:r>
            <a:r>
              <a:rPr lang="ru-RU" b="1" dirty="0" err="1"/>
              <a:t>Physeter</a:t>
            </a:r>
            <a:r>
              <a:rPr lang="ru-RU" b="1" dirty="0"/>
              <a:t> </a:t>
            </a:r>
            <a:r>
              <a:rPr lang="ru-RU" b="1" dirty="0" err="1"/>
              <a:t>Macrocephalus</a:t>
            </a:r>
            <a:r>
              <a:rPr lang="ru-RU" b="1" dirty="0"/>
              <a:t> (кашалот</a:t>
            </a:r>
            <a:r>
              <a:rPr lang="ru-RU" b="1" dirty="0" smtClean="0"/>
              <a:t>).</a:t>
            </a:r>
            <a:r>
              <a:rPr lang="ru-RU" dirty="0"/>
              <a:t> Соотношение мозга и массы всего тела у кита 1:40 </a:t>
            </a:r>
            <a:r>
              <a:rPr lang="ru-RU" dirty="0" smtClean="0"/>
              <a:t>000</a:t>
            </a:r>
          </a:p>
          <a:p>
            <a:endParaRPr lang="ru-RU" dirty="0" smtClean="0"/>
          </a:p>
          <a:p>
            <a:r>
              <a:rPr lang="ru-RU" b="1" dirty="0"/>
              <a:t>У слонов</a:t>
            </a:r>
            <a:r>
              <a:rPr lang="ru-RU" dirty="0"/>
              <a:t> самый большой по объему мозг среди наземных животных, в то время как у человека отмечено рекордное соотношение между размером головного мозга и размером тела.</a:t>
            </a:r>
          </a:p>
          <a:p>
            <a:r>
              <a:rPr lang="ru-RU" dirty="0"/>
              <a:t>Соотношение мозга и массы всего тела слона </a:t>
            </a:r>
            <a:r>
              <a:rPr lang="ru-RU" dirty="0" smtClean="0"/>
              <a:t>1:500</a:t>
            </a:r>
          </a:p>
          <a:p>
            <a:endParaRPr lang="ru-RU" dirty="0"/>
          </a:p>
          <a:p>
            <a:r>
              <a:rPr lang="ru-RU" dirty="0"/>
              <a:t>Самый большой мозг </a:t>
            </a:r>
            <a:r>
              <a:rPr lang="ru-RU" b="1" dirty="0"/>
              <a:t>у рыбы — </a:t>
            </a:r>
            <a:r>
              <a:rPr lang="ru-RU" b="1" dirty="0" err="1"/>
              <a:t>Мормирус</a:t>
            </a:r>
            <a:r>
              <a:rPr lang="ru-RU" dirty="0"/>
              <a:t> (</a:t>
            </a:r>
            <a:r>
              <a:rPr lang="ru-RU" dirty="0" smtClean="0"/>
              <a:t>рыба-слон</a:t>
            </a:r>
            <a:r>
              <a:rPr lang="ru-RU" dirty="0"/>
              <a:t>). Весовое отношение мозга к массе тела достигает от 1:38 до 1:</a:t>
            </a:r>
            <a:r>
              <a:rPr lang="ru-RU" dirty="0" smtClean="0"/>
              <a:t>50-то</a:t>
            </a:r>
            <a:r>
              <a:rPr lang="ru-RU" dirty="0"/>
              <a:t> есть такое же как и у человека.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4766424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sl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573016"/>
            <a:ext cx="4248472" cy="3150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ryba-sl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1" y="2132856"/>
            <a:ext cx="3835743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6. Головной мозг лучше понимает мужчину, нежели женщину.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Женский голос произносится на высоких частотах и чтобы распознать смысл, мозгу приходится "раскодировать" смысл высказывания женщины. У людей со слуховыми галлюцинациями больше всего доминирует мужской голос.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36912"/>
            <a:ext cx="86615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 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sym typeface="Wingdings" pitchFamily="2" charset="2"/>
              </a:rPr>
              <a:t>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332656"/>
            <a:ext cx="4392488" cy="1143000"/>
          </a:xfrm>
        </p:spPr>
        <p:txBody>
          <a:bodyPr>
            <a:noAutofit/>
          </a:bodyPr>
          <a:lstStyle/>
          <a:p>
            <a:r>
              <a:rPr lang="ru-RU" sz="8000" dirty="0" smtClean="0"/>
              <a:t>МОЗГ</a:t>
            </a:r>
            <a:endParaRPr lang="ru-RU" sz="8000" dirty="0"/>
          </a:p>
        </p:txBody>
      </p:sp>
      <p:pic>
        <p:nvPicPr>
          <p:cNvPr id="6" name="Содержимое 5" descr="8940147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100"/>
          <a:stretch>
            <a:fillRect/>
          </a:stretch>
        </p:blipFill>
        <p:spPr>
          <a:xfrm>
            <a:off x="1331640" y="1844824"/>
            <a:ext cx="6713984" cy="4572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399032"/>
          </a:xfrm>
        </p:spPr>
        <p:txBody>
          <a:bodyPr>
            <a:noAutofit/>
          </a:bodyPr>
          <a:lstStyle/>
          <a:p>
            <a:r>
              <a:rPr lang="ru-RU" sz="7200" dirty="0" smtClean="0"/>
              <a:t>6 интересных фактов о строении мозга </a:t>
            </a:r>
            <a:endParaRPr lang="ru-RU" sz="72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1. Мозг способен запоминать одновременно только 7 объектов.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У человека 3 формы памяти: сенсорная (мгновенная), долгосрочная и краткосрочная. Долгосрочную память можно сравнить с жестким диском в компьютере, а краткосрочную - оперативную память. Ну а в сенсорной памяти информация держится только несколько секунд. Человек со средними способностями может запомнить до 7 объектов сразу. Однако, натренированный человек может запоминать более девяти объектов одновременно.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ru-RU" b="1" dirty="0" smtClean="0"/>
              <a:t>2. Цвет имеет значение.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</a:t>
            </a:r>
            <a:r>
              <a:rPr lang="ru-RU" dirty="0" smtClean="0">
                <a:solidFill>
                  <a:schemeClr val="tx2"/>
                </a:solidFill>
              </a:rPr>
              <a:t>Жёлтый цвет располагается в середине частот видимого спектра. У наших глаз есть рецепторы, воспринимающие синий, зеленый и красные цвета, но мозг не получит информацию о цвете, а только увидит разницу между светлым и темным. Кстати, желтый цвет многократно повышает уровень запоминания и для записей желательно использовать именно этот цвет.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Вы не умнее своего подсознания.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223448" cy="43877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 крайней мере, вы не сможете одолеть его. Доказано, что человеком осознанно совершается только 30% его действий, а остальным распоряжается само подсознание. Кажется, вы слышали о таком пороке как лень.</a:t>
            </a:r>
            <a:endParaRPr lang="ru-RU" sz="28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</TotalTime>
  <Words>184</Words>
  <Application>Microsoft Office PowerPoint</Application>
  <PresentationFormat>Экран (4:3)</PresentationFormat>
  <Paragraphs>23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Особенности строения головного мозга </vt:lpstr>
      <vt:lpstr>МОЗГ</vt:lpstr>
      <vt:lpstr>Презентация PowerPoint</vt:lpstr>
      <vt:lpstr>6 интересных фактов о строении мозга </vt:lpstr>
      <vt:lpstr>1. Мозг способен запоминать одновременно только 7 объектов.</vt:lpstr>
      <vt:lpstr>Презентация PowerPoint</vt:lpstr>
      <vt:lpstr>2. Цвет имеет значение.</vt:lpstr>
      <vt:lpstr>Презентация PowerPoint</vt:lpstr>
      <vt:lpstr>3. Вы не умнее своего подсознания.</vt:lpstr>
      <vt:lpstr>4. Человек должен работать головой.</vt:lpstr>
      <vt:lpstr>Презентация PowerPoint</vt:lpstr>
      <vt:lpstr>5. Постоянная работа мозга может предотвратить его заболевание.</vt:lpstr>
      <vt:lpstr>Презентация PowerPoint</vt:lpstr>
      <vt:lpstr>Презентация PowerPoint</vt:lpstr>
      <vt:lpstr>6. Головной мозг лучше понимает мужчину, нежели женщину.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головного мозга</dc:title>
  <dc:creator>Admin</dc:creator>
  <cp:lastModifiedBy>Admin</cp:lastModifiedBy>
  <cp:revision>8</cp:revision>
  <dcterms:created xsi:type="dcterms:W3CDTF">2014-10-13T17:24:16Z</dcterms:created>
  <dcterms:modified xsi:type="dcterms:W3CDTF">2023-10-16T10:42:29Z</dcterms:modified>
</cp:coreProperties>
</file>