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6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5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0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3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8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8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2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2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3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1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F1C9-124A-4D05-9FB0-4399D81054D1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D1D5-AA98-4CC4-87B7-0C3084EE3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4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923" y="110727"/>
            <a:ext cx="5376045" cy="3469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598" t="23137" r="14462" b="16275"/>
          <a:stretch/>
        </p:blipFill>
        <p:spPr>
          <a:xfrm>
            <a:off x="6387354" y="0"/>
            <a:ext cx="5352723" cy="3580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3" y="3383482"/>
            <a:ext cx="5376045" cy="3474518"/>
          </a:xfrm>
          <a:prstGeom prst="rect">
            <a:avLst/>
          </a:prstGeom>
        </p:spPr>
      </p:pic>
      <p:pic>
        <p:nvPicPr>
          <p:cNvPr id="1026" name="Picture 2" descr="https://cf.ppt-online.org/files1/slide/h/hb4wdGuTsA6rp3DiXQYIEzMP1qjLvoC9VmtgF7ka8K/slide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53" y="3383482"/>
            <a:ext cx="5352723" cy="34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12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2018-09-13T05:16:52Z</dcterms:created>
  <dcterms:modified xsi:type="dcterms:W3CDTF">2018-09-13T05:17:17Z</dcterms:modified>
</cp:coreProperties>
</file>