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73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D6297D-F42A-4859-9522-1977EEF39F88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64C3F4-5468-4AED-BE33-092C5716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919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67839-150F-481B-8849-633AE7128F98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B4698C-5D10-41B8-91BE-FD4EF13E8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1842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Лощини Михаил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9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6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75DFF-98FE-4995-9739-469778277B61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A07E8-DF46-4140-AB59-80905D086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2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32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97080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4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4782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662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A3EA-C7B3-4F16-A3A0-138C1CF0416A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8383-CFDE-4F04-A5A3-78A56B47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6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DBD88-DA31-47AA-BE3C-4C870EA9BD9F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BE07A-268B-4D70-914D-0DA136057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F225B-0767-4826-AEB1-3D501EE30020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BB852-7253-4379-AA53-9503CE5EC4EC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57637-B2C8-4010-B490-47AB52DCF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7C068-92E7-4F27-8FE6-7DD127BEEF3D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021F0-950C-463B-B610-CCE156203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6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F1BF-8911-47CA-9B33-D382BDC1582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3971-643A-46EF-88B2-7B8A578C5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4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68ED1-DC29-4040-9E6A-3D0C69F7F1A3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C66D4-07E1-4D3A-A56A-19DB5753B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2210E-DDCE-452F-A64B-19CE7FA32AA5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27F5-D8C3-410D-9B0B-B85CFC235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1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7C04C-663C-493A-8E3D-50968CD4DC76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2FC26-35EA-4287-AE3F-82791D88C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CD2AC-6746-4B36-9B50-51C2E44DF986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96D4-7493-468E-AC1F-369EDD747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0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7008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строение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598344">
            <a:off x="6084167" y="4587650"/>
            <a:ext cx="2592289" cy="15559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7E08A-6B4A-4DBE-AD3E-ED3EB3CEDD65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Picture 2" descr="C:\Documents and Settings\mihael\Рабочий стол\яд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38" y="1988841"/>
            <a:ext cx="6666770" cy="48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Лизосомы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3924300" cy="5381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700" smtClean="0"/>
              <a:t>Это очень пестрый класс пузырьков размером 0,1-0,4 мкм, ограниченных одиночной мембраной (толщиной около 7 нм), с разнородным содержимым внутри. Они образуются за счет активности эндоплазматического ретикулюма и аппарата Гольджи и в этом отношении напоминают секреторные вакуоли. Основная их роль — участие в процессах внутриклеточного расщепления как экзогенных, так и эндогенных биологических макромолекул. Характерной чертой лизосом является то, что они содержат около 40 гидролитических ферментов: протеиназы, нуклеазы, фосфатазы, гликозидазы и др., оптимум действия которых осуществляется при рН5. В лизосомах кислое значение среды создается из-за наличия в их мембранах протоновой «помпы», потребляющей энергию АТФ. 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334BB-17DC-444C-A187-98F4491F241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Picture 2" descr="C:\Documents and Settings\mihael\Рабочий стол\лиз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1209675"/>
            <a:ext cx="50434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Клеточные включения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1557338"/>
            <a:ext cx="4543425" cy="4708525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Включения клетки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Включения клетки - все структуры цитоплазмы клетки. Обычно В. к. подразделяют на 3 группы: постоянные, или органоиды, осуществляющие общие функции клетки (например, Митохондрии, </a:t>
            </a:r>
            <a:r>
              <a:rPr lang="ru-RU" dirty="0" err="1" smtClean="0"/>
              <a:t>Гольджи</a:t>
            </a:r>
            <a:r>
              <a:rPr lang="ru-RU" dirty="0" smtClean="0"/>
              <a:t> комплекс, Хлоропласты); временные, или параплазматические, образования, появляющиеся и исчезающие в процессе обмена веществ (например, секреторные гранулы, питательные вещества, жир, крахмал и др.); специальные, или метаплазматические, образования, имеющиеся в некоторых специализированных клетках, где они выполняют частные функции, например сокращения (миофибриллы мышечных клеток), опоры (тонофибриллы в клетках эпидермиса).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A7D6-37B6-42C3-A39B-4A7F3669035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7977231" y="5955506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Picture 2" descr="C:\Documents and Settings\mihael\Рабочий стол\клеточные включ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4038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Митохондрии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7686675" cy="22860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Митохондрии </a:t>
            </a:r>
            <a:r>
              <a:rPr lang="ru-RU" dirty="0" smtClean="0"/>
              <a:t> — энергетические центры клетки. Это очень мелкие, но хорошо видимые в световом микроскопе тельца   (длина   0,2— 7,0 мкм). Они   находятся в цитоплазме и значительно   варьируют по форме и числу в     разных    клетках. Жидкое  содержимое митохондрий заключено в две трехслойные оболочки, каждая из которых имеет такое же строение, как  и наружная мембрана клетки.      Внутренняя оболочка митохондрии образует многочисленные </a:t>
            </a:r>
            <a:r>
              <a:rPr lang="ru-RU" dirty="0" err="1" smtClean="0"/>
              <a:t>впячивания</a:t>
            </a:r>
            <a:r>
              <a:rPr lang="ru-RU" dirty="0" smtClean="0"/>
              <a:t> и неполные     перегородки внутри тела митохондрии . Эти </a:t>
            </a:r>
            <a:r>
              <a:rPr lang="ru-RU" dirty="0" err="1" smtClean="0"/>
              <a:t>впячивания</a:t>
            </a:r>
            <a:r>
              <a:rPr lang="ru-RU" dirty="0" smtClean="0"/>
              <a:t>  называются </a:t>
            </a:r>
            <a:r>
              <a:rPr lang="ru-RU" dirty="0" err="1" smtClean="0"/>
              <a:t>кристами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24429-BA7A-4B15-AAB3-D72C830F7EFA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Picture 2" descr="C:\Documents and Settings\mihael\Рабочий стол\митохонд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284538"/>
            <a:ext cx="455612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Пластиды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28689"/>
            <a:ext cx="5544615" cy="5786436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dirty="0" smtClean="0"/>
              <a:t> </a:t>
            </a:r>
            <a:r>
              <a:rPr lang="ru-RU" sz="1350" b="1" dirty="0" smtClean="0"/>
              <a:t>пластиды </a:t>
            </a:r>
            <a:r>
              <a:rPr lang="ru-RU" sz="1350" dirty="0" smtClean="0"/>
              <a:t> существуют в трех формах: зеленые хлоропласты, красно-оранжево-желтые</a:t>
            </a:r>
            <a:br>
              <a:rPr lang="ru-RU" sz="1350" dirty="0" smtClean="0"/>
            </a:br>
            <a:r>
              <a:rPr lang="ru-RU" sz="1350" dirty="0" smtClean="0"/>
              <a:t>хромопласты и бесцветные </a:t>
            </a:r>
            <a:r>
              <a:rPr lang="ru-RU" sz="1350" b="1" dirty="0" smtClean="0"/>
              <a:t>лейкопласты</a:t>
            </a:r>
            <a:r>
              <a:rPr lang="ru-RU" sz="1350" dirty="0" smtClean="0"/>
              <a:t>. Лейкопласты при определенных условиях могут превращаться в хлоропласты ,а хлоропласты в свою очередь могут становиться хромопластами.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Хлоропласты </a:t>
            </a:r>
            <a:r>
              <a:rPr lang="ru-RU" sz="1350" dirty="0" smtClean="0"/>
              <a:t> -это небольшие тельца довольно разнообразной формы, всегда зеленого цвета благодаря присутствию хлорофилла.  Строение хлоропластов в клетке: имеют внутреннюю структуру, которая обеспечивает максимальное развитие   свободных   поверхностей. Эти поверхности создаются многочисленными тонкими пластинками,   скопления   которых находятся  внутри  хлоропласта.</a:t>
            </a:r>
            <a:br>
              <a:rPr lang="ru-RU" sz="1350" dirty="0" smtClean="0"/>
            </a:br>
            <a:r>
              <a:rPr lang="ru-RU" sz="1350" dirty="0" smtClean="0"/>
              <a:t>С поверхности хлоропласт, как и другие структурные элементы цитоплазмы, покрыт двойной мембраной. Каждая из них в свою очередь трехслойна, как и наружная мембрана клетки.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Хромопласты</a:t>
            </a:r>
            <a:r>
              <a:rPr lang="ru-RU" sz="1350" dirty="0" smtClean="0"/>
              <a:t> по своей природе близки к хлоропластам, но содержат желтые, оранжевые и другие близкие к хлорофиллу пигменты, которые обусловливают окраску плодов и цветков у растений.</a:t>
            </a:r>
            <a:br>
              <a:rPr lang="ru-RU" sz="1350" dirty="0" smtClean="0"/>
            </a:br>
            <a:r>
              <a:rPr lang="ru-RU" sz="1350" dirty="0" smtClean="0"/>
              <a:t>Это происходит как за счет увеличения числа клеток путем деления, так и за счет увеличения размеров самих клеток. При этом большая часть строения тела клетки оказывается занятой вакуолями. Вакуоли представляют собой расширившиеся просветы канальцев в эндоплазматической сети, наполненные клеточным соком.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350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41365-B16D-45C0-A544-8AEBF6A1FF4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3" descr="C:\Documents and Settings\mihael\Рабочий стол\пластиды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73238"/>
            <a:ext cx="321627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285751"/>
            <a:ext cx="8229599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</a:t>
            </a:r>
            <a:r>
              <a:rPr lang="ru-RU" dirty="0" smtClean="0"/>
              <a:t>троения клетки представителей разных царств организмов имеют характерные отличия.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35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Клеточная 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основном из хитина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целлюлозы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вакуоль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Центриоли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Бывает редко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у некоторых мхов и папоротников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Резервный питательный</a:t>
                      </a:r>
                      <a:r>
                        <a:rPr lang="ru-RU" baseline="0" dirty="0" smtClean="0"/>
                        <a:t>  углевод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Крахмал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568EA-7B09-4DE9-94F5-82F451BD6B1F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 descr="http://900igr.net/datas/meditsina/Psikhologija-beremennosti/0025-02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чего состоит клетка?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Клетку можно разбить на 11 частей: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1)Мембрана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2)Ядро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3)Цитоплазма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4)Клеточный центр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5" action="ppaction://hlinksldjump"/>
              </a:rPr>
              <a:t>5)Рибосомы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6" action="ppaction://hlinksldjump"/>
              </a:rPr>
              <a:t>6)ЭПС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7" action="ppaction://hlinksldjump"/>
              </a:rPr>
              <a:t>7)Комплекс </a:t>
            </a:r>
            <a:r>
              <a:rPr lang="ru-RU" dirty="0" err="1" smtClean="0">
                <a:solidFill>
                  <a:srgbClr val="FF0000"/>
                </a:solidFill>
                <a:hlinkClick r:id="rId7" action="ppaction://hlinksldjump"/>
              </a:rPr>
              <a:t>Гольжди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8)Лизосомы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9" action="ppaction://hlinksldjump"/>
              </a:rPr>
              <a:t>9)Клеточные включения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10" action="ppaction://hlinksldjump"/>
              </a:rPr>
              <a:t>10)Митохондрии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11" action="ppaction://hlinksldjump"/>
              </a:rPr>
              <a:t>11)Пластиды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DA021-15E1-49C5-94B8-E9EE50DE696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Стрелка вправо 5">
            <a:hlinkClick r:id="rId12" action="ppaction://hlinksldjump"/>
          </p:cNvPr>
          <p:cNvSpPr/>
          <p:nvPr/>
        </p:nvSpPr>
        <p:spPr>
          <a:xfrm>
            <a:off x="7286625" y="6072188"/>
            <a:ext cx="150018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Мембрана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35088"/>
            <a:ext cx="4714875" cy="552291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Она представляет собой тонкую (около 7,5 нм2 толщиной) трехслойную оболочку клетки, видимую лишь в электронном микроскопе. Два крайних слоя мембраны состоят из белков, а средний образован жироподобными веществами. В мембране есть очень мелкие поры, благодаря чему она легко пропускает одни вещества и задерживает другие. Мембрана принимает участие в фагоцитозе (захватывание клеткой твердых частиц) и в </a:t>
            </a:r>
            <a:r>
              <a:rPr lang="ru-RU" dirty="0" err="1" smtClean="0"/>
              <a:t>пиноцитозе</a:t>
            </a:r>
            <a:r>
              <a:rPr lang="ru-RU" dirty="0" smtClean="0"/>
              <a:t> (захватывание клеткой капелек жидкости с растворенными в ней веществами). </a:t>
            </a:r>
            <a:endParaRPr lang="ru-RU" dirty="0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4BC1-D8D8-43A0-9F82-E53FF151A721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2" name="Picture 2" descr="C:\Documents and Settings\mihael\Рабочий стол\мембра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7638"/>
            <a:ext cx="4357117" cy="45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54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Ядро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11559" y="928688"/>
            <a:ext cx="3600402" cy="57864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1600" dirty="0" smtClean="0"/>
              <a:t>Ядро неделящейся клетки имеет ядерную оболочку. Она состоит из двух трехслойных мембран. Наружная мембрана связана через </a:t>
            </a:r>
            <a:r>
              <a:rPr lang="ru-RU" sz="1600" dirty="0" err="1" smtClean="0"/>
              <a:t>эндоплазматическуго</a:t>
            </a:r>
            <a:r>
              <a:rPr lang="ru-RU" sz="1600" dirty="0" smtClean="0"/>
              <a:t> сеть с клеточной мембраной. Через всю эту систему осуществляется постоянный обмен веществами между цитоплазмой, ядром и средой, окружающей клетку. Кроме того, в оболочке ядра есть поры, через которые также осуществляется связь ядра с цитоплазмой. Внутри ядро заполнено ядерным соком, в котором находятся </a:t>
            </a:r>
            <a:r>
              <a:rPr lang="ru-RU" sz="1600" dirty="0" err="1" smtClean="0"/>
              <a:t>глыбки</a:t>
            </a:r>
            <a:r>
              <a:rPr lang="ru-RU" sz="1600" dirty="0" smtClean="0"/>
              <a:t> хроматина, ядрышко и рибосомы. Хроматин образован белком и ДНК. Это тот материальный субстрат, который перед делением клетки оформляется в хромосомы, видимые в световом микроскопе.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11A53-A4B6-4CAA-8BD9-45E59A08DC22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http://fs.nashaucheba.ru/tw_files2/urls_3/1474/d-1473015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80" y="1484784"/>
            <a:ext cx="4906013" cy="4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Цитоплазма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500188"/>
            <a:ext cx="4614862" cy="4929187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Цитоплазма</a:t>
            </a:r>
            <a:r>
              <a:rPr lang="ru-RU" dirty="0" smtClean="0"/>
              <a:t> представляет собой сложную коллоидную систему. Ее строение: прозрачный полужидкий раствор и структурные образования. Общими для всех клеток структурными образованиями цитоплазмы являются: митохондрии, эндоплазматическая сеть,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 и рибосомы. Все они вместе с ядром представляют собой центры тех или иных биохимических процессов, в совокупности составляющих обмен веществ и энергии в клетке. Эти процессы чрезвычайно разнообразны и протекают одновременно в микроскопически малом объеме клетки. </a:t>
            </a: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145A2-3358-40BE-B29E-643CF53B73B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2" descr="C:\Documents and Settings\mihael\Рабочий стол\цитоплаз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37163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Рибосомы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1196975"/>
            <a:ext cx="4614862" cy="495141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Рибосомы</a:t>
            </a:r>
            <a:r>
              <a:rPr lang="ru-RU" dirty="0" smtClean="0"/>
              <a:t> находятся как в цитоплазме клетки, так и в ее ядре. Это мельчайшие зернышки диаметром около 15—20 им, что делает их невидимыми в световом микроскопе. В цитоплазме основная масса рибосом сосредоточена на поверхности канальцев шероховатой эндоплазматической сети. Функция рибосом заключается в самом ответственном для жизнедеятельности клетки и организма в целом процессе – в синтезе белков.</a:t>
            </a: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4789-00ED-4F42-B8A0-8CC48028050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2" descr="C:\Documents and Settings\mihael\Рабочий стол\риб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4391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ЭПС(эндоплазматическая сеть)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140200" y="1341438"/>
            <a:ext cx="4679950" cy="49291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800" b="1" smtClean="0"/>
              <a:t>Эндоплазматическая сеть </a:t>
            </a:r>
            <a:r>
              <a:rPr lang="ru-RU" sz="1800" smtClean="0"/>
              <a:t> представляет собой многократно разветвленные впячивания наружной мембраны клетки. Мембраны эндоплазматической сети обычно расположены попарно, а между ними образуются канальцы, которые могут расширяться в более значительные полости, заполненные продуктами биосинтеза. Вокруг ядра мембраны, слагающие эндоплазматическую сеть, непосредственно переходят в наружную мембрану ядра. Таким образом, эндоплазматическая сеть связывает воедино все части клетки. В световом микроскопе, при осмотре строения клетки, эндоплазматическая сеть не видна.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9690B-5B6B-4AF9-ADE7-46A7D7DFF10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7881177" y="6163410"/>
            <a:ext cx="928688" cy="694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Picture 2" descr="C:\Documents and Settings\mihael\Рабочий стол\эп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1798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Комплекс </a:t>
            </a:r>
            <a:r>
              <a:rPr lang="ru-RU" dirty="0" err="1" smtClean="0"/>
              <a:t>Гольджи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4068763" cy="5094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	</a:t>
            </a:r>
            <a:r>
              <a:rPr lang="ru-RU" sz="1700" b="1" smtClean="0"/>
              <a:t>Комплекс   Гольджи </a:t>
            </a:r>
            <a:r>
              <a:rPr lang="ru-RU" sz="1700" smtClean="0"/>
              <a:t>(рис.   2,   5) сначала был найден только в животных клетках. Однако в последнее время и в растительных клетках обнаружены аналогичные структуры.  Строение структуры комплекса Гольджи близка к структурным образованиям эндоплазматической сети: это различной формы канальцы, полости и пузырьки, образованные трехслойными мембранами. Помимо того, в комплекс Гольджи входят довольно крупные вакуоли. В них накапливаются некоторые продукты синтеза, в первую очередь ферменты и гормоны. В определенные периоды жизнедеятельности клетки эти зарезервированные вещества могут быть выведены из данной клетки через эндоплазматическую сеть и вовлечены в обменные процессы организма в целом.</a:t>
            </a: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84CAE-0191-4CBE-9D17-C3968357719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2" descr="C:\Documents and Settings\mihael\Рабочий стол\комплекс гольдж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213"/>
            <a:ext cx="4502845" cy="403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427</Words>
  <Application>Microsoft Office PowerPoint</Application>
  <PresentationFormat>Экран (4:3)</PresentationFormat>
  <Paragraphs>88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Презентация на тему: строение клетки</vt:lpstr>
      <vt:lpstr>Из чего состоит клетка?</vt:lpstr>
      <vt:lpstr>Мембрана</vt:lpstr>
      <vt:lpstr>Презентация PowerPoint</vt:lpstr>
      <vt:lpstr>Ядро</vt:lpstr>
      <vt:lpstr>Цитоплазма</vt:lpstr>
      <vt:lpstr>Рибосомы</vt:lpstr>
      <vt:lpstr>ЭПС(эндоплазматическая сеть)</vt:lpstr>
      <vt:lpstr>Комплекс Гольджи</vt:lpstr>
      <vt:lpstr>Лизосомы</vt:lpstr>
      <vt:lpstr>Клеточные включения</vt:lpstr>
      <vt:lpstr>Митохондрии</vt:lpstr>
      <vt:lpstr>Пластиды</vt:lpstr>
      <vt:lpstr>Строения клетки представителей разных царств организмов имеют характерные отличия.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строение клетки</dc:title>
  <dc:creator>User</dc:creator>
  <cp:lastModifiedBy>Admin</cp:lastModifiedBy>
  <cp:revision>27</cp:revision>
  <dcterms:created xsi:type="dcterms:W3CDTF">2011-11-14T18:51:48Z</dcterms:created>
  <dcterms:modified xsi:type="dcterms:W3CDTF">2023-10-13T08:06:47Z</dcterms:modified>
</cp:coreProperties>
</file>