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5" r:id="rId4"/>
    <p:sldId id="264" r:id="rId5"/>
    <p:sldId id="257" r:id="rId6"/>
    <p:sldId id="259" r:id="rId7"/>
    <p:sldId id="258" r:id="rId8"/>
    <p:sldId id="260" r:id="rId9"/>
    <p:sldId id="267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85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5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0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41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53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20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33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47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08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4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97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0991-CDA9-45BF-A337-CB666FE737D6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3E2B-2336-4516-8D99-BBCEF87A0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3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1840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3591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3395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2757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5399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919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871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5231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54/259039/6/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3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6398"/>
            <a:ext cx="12192000" cy="6761601"/>
          </a:xfrm>
        </p:spPr>
      </p:pic>
    </p:spTree>
    <p:extLst>
      <p:ext uri="{BB962C8B-B14F-4D97-AF65-F5344CB8AC3E}">
        <p14:creationId xmlns:p14="http://schemas.microsoft.com/office/powerpoint/2010/main" xmlns="" val="25749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169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9143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9217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4167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Alexsandr</dc:creator>
  <cp:lastModifiedBy>Администратор</cp:lastModifiedBy>
  <cp:revision>7</cp:revision>
  <dcterms:created xsi:type="dcterms:W3CDTF">2021-03-22T15:51:07Z</dcterms:created>
  <dcterms:modified xsi:type="dcterms:W3CDTF">2021-03-23T09:06:20Z</dcterms:modified>
</cp:coreProperties>
</file>