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57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CFEA-2DD0-4C71-B2D9-A06D943ACD26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1B89-0A9D-42C7-A7A1-7BE32ECFF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CFEA-2DD0-4C71-B2D9-A06D943ACD26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1B89-0A9D-42C7-A7A1-7BE32ECFF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CFEA-2DD0-4C71-B2D9-A06D943ACD26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1B89-0A9D-42C7-A7A1-7BE32ECFF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CFEA-2DD0-4C71-B2D9-A06D943ACD26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1B89-0A9D-42C7-A7A1-7BE32ECFF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CFEA-2DD0-4C71-B2D9-A06D943ACD26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1B89-0A9D-42C7-A7A1-7BE32ECFF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CFEA-2DD0-4C71-B2D9-A06D943ACD26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1B89-0A9D-42C7-A7A1-7BE32ECFF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CFEA-2DD0-4C71-B2D9-A06D943ACD26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1B89-0A9D-42C7-A7A1-7BE32ECFF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CFEA-2DD0-4C71-B2D9-A06D943ACD26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1B89-0A9D-42C7-A7A1-7BE32ECFF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CFEA-2DD0-4C71-B2D9-A06D943ACD26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1B89-0A9D-42C7-A7A1-7BE32ECFF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CFEA-2DD0-4C71-B2D9-A06D943ACD26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1B89-0A9D-42C7-A7A1-7BE32ECFF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CFEA-2DD0-4C71-B2D9-A06D943ACD26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1B89-0A9D-42C7-A7A1-7BE32ECFF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BCFEA-2DD0-4C71-B2D9-A06D943ACD26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71B89-0A9D-42C7-A7A1-7BE32ECFF3D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КЛЕТКА</a:t>
            </a:r>
            <a:endParaRPr lang="ru-RU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ÐÐ°ÑÑÐ¸Ð½ÐºÐ¸ Ð¿Ð¾ Ð·Ð°Ð¿ÑÐ¾ÑÑ Ð¼Ð¸ÑÐ¾ÑÐ¾Ð½Ð´ÑÐ¸Ð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71480"/>
            <a:ext cx="8715404" cy="55778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ÐÐ°ÑÑÐ¸Ð½ÐºÐ¸ Ð¿Ð¾ Ð·Ð°Ð¿ÑÐ¾ÑÑ ÑÐ»Ð¾ÑÐ¾Ð¿Ð»Ð°ÑÑÑ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9111941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ÐÐ°ÑÑÐ¸Ð½ÐºÐ¸ Ð¿Ð¾ Ð·Ð°Ð¿ÑÐ¾ÑÑ ÑÐ´ÑÐ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9151504" cy="6572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Ð¶Ð¸Ð²Ð¾ÑÐ½Ð°Ñ ÐºÐ»ÐµÑÐºÐ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14356"/>
            <a:ext cx="9108345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ÐÐ°ÑÑÐ¸Ð½ÐºÐ¸ Ð¿Ð¾ Ð·Ð°Ð¿ÑÐ¾ÑÑ Ð³ÑÐ¸Ð±Ð½Ð°Ñ ÐºÐ»ÐµÑÐºÐ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1" y="0"/>
            <a:ext cx="8763029" cy="6572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Ð¾Ð´ÑÐ¾Ð±Ð½ÑÐ¹ ÑÐ°Ð·Ð±Ð¾Ñ ÑÑÑÐ¾ÐµÐ½Ð¸Ñ ÐºÐ»ÐµÑÐºÐ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79" y="285728"/>
            <a:ext cx="9094421" cy="6286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ÐÐ°ÑÑÐ¸Ð½ÐºÐ¸ Ð¿Ð¾ Ð·Ð°Ð¿ÑÐ¾ÑÑ ÑÐ¸ÑÐ¾Ð¿Ð»Ð°Ð·Ð¼Ð°ÑÐ¸ÑÐµÑÐºÐ°Ñ Ð¼ÐµÐ¼Ð±ÑÐ°Ð½Ð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4"/>
            <a:ext cx="9170234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ÐÐ°ÑÑÐ¸Ð½ÐºÐ¸ Ð¿Ð¾ Ð·Ð°Ð¿ÑÐ¾ÑÑ ÑÐ½Ð´Ð¾Ð¿Ð»Ð°Ð·Ð¼Ð°ÑÐ¸ÑÐµÑÐºÐ°Ñ ÑÐµÑÑ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929718" cy="66972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 l="12891" r="10937" b="9390"/>
          <a:stretch>
            <a:fillRect/>
          </a:stretch>
        </p:blipFill>
        <p:spPr bwMode="auto">
          <a:xfrm>
            <a:off x="0" y="0"/>
            <a:ext cx="7286644" cy="6500834"/>
          </a:xfrm>
          <a:prstGeom prst="rect">
            <a:avLst/>
          </a:prstGeom>
          <a:noFill/>
        </p:spPr>
      </p:pic>
      <p:pic>
        <p:nvPicPr>
          <p:cNvPr id="18436" name="Picture 4" descr="ÐÐ°ÑÑÐ¸Ð½ÐºÐ¸ Ð¿Ð¾ Ð·Ð°Ð¿ÑÐ¾ÑÑ Ð°Ð¿Ð¿Ð°ÑÐ°Ñ Ð³Ð¾Ð»ÑÐ´Ð¶Ð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00174"/>
            <a:ext cx="9245897" cy="3929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ÐÐ°ÑÑÐ¸Ð½ÐºÐ¸ Ð¿Ð¾ Ð·Ð°Ð¿ÑÐ¾ÑÑ Ð°Ð¿Ð¿Ð°ÑÐ°Ñ Ð³Ð¾Ð»ÑÐ´Ð¶Ð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0"/>
            <a:ext cx="5772150" cy="6762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ÐÐ°ÑÑÐ¸Ð½ÐºÐ¸ Ð¿Ð¾ Ð·Ð°Ð¿ÑÐ¾ÑÑ Ð°Ð¿Ð¿Ð°ÑÐ°Ñ Ð³Ð¾Ð»ÑÐ´Ð¶Ð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42825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</Words>
  <Application>Microsoft Office PowerPoint</Application>
  <PresentationFormat>Экран (4:3)</PresentationFormat>
  <Paragraphs>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КЛЕТКА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КЛЕТКА</dc:title>
  <dc:creator>Екатерина</dc:creator>
  <cp:lastModifiedBy>Екатерина</cp:lastModifiedBy>
  <cp:revision>6</cp:revision>
  <dcterms:created xsi:type="dcterms:W3CDTF">2018-12-26T18:51:43Z</dcterms:created>
  <dcterms:modified xsi:type="dcterms:W3CDTF">2018-12-26T19:42:19Z</dcterms:modified>
</cp:coreProperties>
</file>