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7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CFEA-2DD0-4C71-B2D9-A06D943ACD26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1B89-0A9D-42C7-A7A1-7BE32ECFF3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КЛЕТКА</a:t>
            </a:r>
            <a:endParaRPr lang="ru-RU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ÐÐ°ÑÑÐ¸Ð½ÐºÐ¸ Ð¿Ð¾ Ð·Ð°Ð¿ÑÐ¾ÑÑ Ð¼Ð¸ÑÐ¾ÑÐ¾Ð½Ð´ÑÐ¸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8715404" cy="5577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ÐÐ°ÑÑÐ¸Ð½ÐºÐ¸ Ð¿Ð¾ Ð·Ð°Ð¿ÑÐ¾ÑÑ ÑÐ»Ð¾ÑÐ¾Ð¿Ð»Ð°ÑÑÑ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11941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ÐÐ°ÑÑÐ¸Ð½ÐºÐ¸ Ð¿Ð¾ Ð·Ð°Ð¿ÑÐ¾ÑÑ ÑÐ´ÑÐ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51504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Ð¶Ð¸Ð²Ð¾ÑÐ½Ð°Ñ ÐºÐ»ÐµÑ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08345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ÐÐ°ÑÑÐ¸Ð½ÐºÐ¸ Ð¿Ð¾ Ð·Ð°Ð¿ÑÐ¾ÑÑ Ð³ÑÐ¸Ð±Ð½Ð°Ñ ÐºÐ»ÐµÑ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0"/>
            <a:ext cx="8763029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Ð´ÑÐ¾Ð±Ð½ÑÐ¹ ÑÐ°Ð·Ð±Ð¾Ñ ÑÑÑÐ¾ÐµÐ½Ð¸Ñ ÐºÐ»ÐµÑÐº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79" y="285728"/>
            <a:ext cx="9094421" cy="6286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ÐÐ°ÑÑÐ¸Ð½ÐºÐ¸ Ð¿Ð¾ Ð·Ð°Ð¿ÑÐ¾ÑÑ ÑÐ¸ÑÐ¾Ð¿Ð»Ð°Ð·Ð¼Ð°ÑÐ¸ÑÐµÑÐºÐ°Ñ Ð¼ÐµÐ¼Ð±ÑÐ°Ð½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70234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ÐÐ°ÑÑÐ¸Ð½ÐºÐ¸ Ð¿Ð¾ Ð·Ð°Ð¿ÑÐ¾ÑÑ ÑÐ½Ð´Ð¾Ð¿Ð»Ð°Ð·Ð¼Ð°ÑÐ¸ÑÐµÑÐºÐ°Ñ ÑÐµÑ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718" cy="6697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 l="12891" r="10937" b="9390"/>
          <a:stretch>
            <a:fillRect/>
          </a:stretch>
        </p:blipFill>
        <p:spPr bwMode="auto">
          <a:xfrm>
            <a:off x="0" y="0"/>
            <a:ext cx="7286644" cy="6500834"/>
          </a:xfrm>
          <a:prstGeom prst="rect">
            <a:avLst/>
          </a:prstGeom>
          <a:noFill/>
        </p:spPr>
      </p:pic>
      <p:pic>
        <p:nvPicPr>
          <p:cNvPr id="18436" name="Picture 4" descr="ÐÐ°ÑÑÐ¸Ð½ÐºÐ¸ Ð¿Ð¾ Ð·Ð°Ð¿ÑÐ¾ÑÑ Ð°Ð¿Ð¿Ð°ÑÐ°Ñ Ð³Ð¾Ð»ÑÐ´Ð¶Ð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245897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ÐÐ°ÑÑÐ¸Ð½ÐºÐ¸ Ð¿Ð¾ Ð·Ð°Ð¿ÑÐ¾ÑÑ Ð°Ð¿Ð¿Ð°ÑÐ°Ñ Ð³Ð¾Ð»ÑÐ´Ð¶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5772150" cy="676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ÐÐ°ÑÑÐ¸Ð½ÐºÐ¸ Ð¿Ð¾ Ð·Ð°Ð¿ÑÐ¾ÑÑ Ð°Ð¿Ð¿Ð°ÑÐ°Ñ Ð³Ð¾Ð»ÑÐ´Ð¶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42825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</Words>
  <Application>Microsoft Office PowerPoint</Application>
  <PresentationFormat>Экран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КЛЕТКА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КЛЕТКА</dc:title>
  <dc:creator>Екатерина</dc:creator>
  <cp:lastModifiedBy>Екатерина</cp:lastModifiedBy>
  <cp:revision>6</cp:revision>
  <dcterms:created xsi:type="dcterms:W3CDTF">2018-12-26T18:51:43Z</dcterms:created>
  <dcterms:modified xsi:type="dcterms:W3CDTF">2018-12-26T19:42:19Z</dcterms:modified>
</cp:coreProperties>
</file>