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C34340-5FB9-481E-AEBF-822881E2280F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D9BBA3-60C5-453B-A0BA-1672731D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2000240"/>
            <a:ext cx="7772400" cy="207170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Мутуализм </a:t>
            </a:r>
            <a:endParaRPr lang="ru-RU" sz="6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Азотфиксирующие </a:t>
            </a:r>
            <a:r>
              <a:rPr lang="ru-RU" sz="3600" dirty="0" smtClean="0"/>
              <a:t>бактерии и </a:t>
            </a:r>
            <a:r>
              <a:rPr lang="ru-RU" sz="3600" dirty="0" smtClean="0"/>
              <a:t>       бобовые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2214554"/>
            <a:ext cx="4038600" cy="40819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Азотфиксирующие бактерии живут в корневых волосках бобовых растений, где они превращают азот в аммиак. Растения использует аммиак для роста и развития, в то время как бактерии получают питательные вещества и подходящее место для роста.</a:t>
            </a:r>
            <a:endParaRPr lang="ru-RU" sz="20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Мутуалистические</a:t>
            </a:r>
            <a:r>
              <a:rPr lang="ru-RU" sz="3600" dirty="0" smtClean="0"/>
              <a:t> отношения: люди и бактерии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2285992"/>
            <a:ext cx="4038600" cy="40104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бактерии живут в кишечнике людей и других млекопитающих, помогая пищеварению. Бактерии получают питательные вещества и жильё, а их хозяева получают пищеварение и защиту от других </a:t>
            </a:r>
            <a:r>
              <a:rPr lang="ru-RU" sz="2000" u="sng" dirty="0" smtClean="0"/>
              <a:t>вредных микробов</a:t>
            </a:r>
            <a:r>
              <a:rPr lang="ru-RU" sz="2000" u="sng" dirty="0" smtClean="0"/>
              <a:t>. </a:t>
            </a:r>
            <a:endParaRPr lang="ru-RU" sz="2000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3143248"/>
            <a:ext cx="1500198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Земле организмы не могут существовать изолированно друг от друга. Мутуализм важен для всего живого, поэтому он так распространен в природе и играет важную роль в поддержании разнообразия видов на Земле. Мутуализм сыграл немалую роль в эволюции.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Мутуализм. Что </a:t>
            </a:r>
            <a:r>
              <a:rPr lang="ru-RU" dirty="0" smtClean="0"/>
              <a:t>это такое? 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Мутуализм широко распространённая форма </a:t>
            </a:r>
            <a:r>
              <a:rPr lang="ru-RU" sz="2000" dirty="0" err="1" smtClean="0"/>
              <a:t>взаимополезного</a:t>
            </a:r>
            <a:r>
              <a:rPr lang="ru-RU" sz="2000" dirty="0" smtClean="0"/>
              <a:t> сожительства. Одна из форм симбиоза, при которой присутствие каждого из двух видов становится обязательным для обоих, каждый из сожителей получает относительно равную пользу, и партнеры (или один из них) не могут существовать друг без друга.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86446" y="2214554"/>
            <a:ext cx="2143140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pixfeeds.com/images/flowers/1280-137309708-annas-hummingbird-feeding-on-bee-ba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857652" cy="36956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 Роль мутуализма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357298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 мутуализма зависит образование значительной доли биомассы планеты например, доминантами лугов и лесов (корни растений тесно связаны с грибами микориза), а также кораллами (в полипах находятся одноклеточные водоросли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Мутуализм можно рассматривать как стадии последовательного совершенствования положительных взаимодействий в ходе эволюции.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большинстве обсуждавшихся до сих пор случаев мутуализм зависел от поведения участвующих во взаимодействии животных. Оно включало поиск партнера и обычно (но не всегда) пищевое вознаграждение. При таком мутуализме оба партнера являются эволюционно продвинутыми видами и каждый из них проводит значительную часть своей жизни самостоятельно.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ТИПЫ МУТУАЛИСТИЧЕСКИХ ОТНОШЕНИЙ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ФАКУЛЬТАТИВНЫЙ</a:t>
            </a:r>
          </a:p>
          <a:p>
            <a:pPr>
              <a:buNone/>
            </a:pPr>
            <a:r>
              <a:rPr lang="ru-RU" sz="1800" dirty="0" smtClean="0"/>
              <a:t>        При </a:t>
            </a:r>
            <a:r>
              <a:rPr lang="ru-RU" sz="1800" dirty="0" smtClean="0"/>
              <a:t>факультативной взаимности оба организма получают выгоду, но не зависят от отношений для выживания. 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ОБЯЗАТЕЛЬНЫЙ 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       При </a:t>
            </a:r>
            <a:r>
              <a:rPr lang="ru-RU" sz="2000" dirty="0" smtClean="0"/>
              <a:t>обязательной взаимности выживание одного или обоих вовлеченных организмов зависит от этих отношений.</a:t>
            </a:r>
            <a:endParaRPr lang="ru-RU" sz="2000" dirty="0"/>
          </a:p>
        </p:txBody>
      </p:sp>
      <p:pic>
        <p:nvPicPr>
          <p:cNvPr id="10242" name="Picture 2" descr="https://pbs.twimg.com/media/FNU9vlNXIAM0S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4071966" cy="2500330"/>
          </a:xfrm>
          <a:prstGeom prst="rect">
            <a:avLst/>
          </a:prstGeom>
          <a:noFill/>
        </p:spPr>
      </p:pic>
      <p:pic>
        <p:nvPicPr>
          <p:cNvPr id="10244" name="Picture 4" descr="https://blogger.googleusercontent.com/img/b/R29vZ2xl/AVvXsEgRiI12j37lDbG2sCJJwWZRLOsIC8NSHWg3As0hFaK3wLWfyz0aTax1l7j_4fD0vh9pwQh4Pu-Pp5_FNmgvptd8quXkmct5rM24IyhjzyEZSqDIlAh5BmXNpyd8UfZ1yfaR-pcqAstJFqGRhKjQp2gpts7aLjeUqYNh2dNdDN571wS1UCkSfbsDXEI0/s1300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786214" cy="245741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16738"/>
          </a:xfrm>
        </p:spPr>
        <p:txBody>
          <a:bodyPr/>
          <a:lstStyle/>
          <a:p>
            <a:r>
              <a:rPr lang="ru-RU" dirty="0" smtClean="0"/>
              <a:t>      Примеры </a:t>
            </a:r>
            <a:r>
              <a:rPr lang="ru-RU" dirty="0" smtClean="0"/>
              <a:t>мутуализма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Опылители </a:t>
            </a:r>
            <a:r>
              <a:rPr lang="ru-RU" dirty="0" smtClean="0"/>
              <a:t>и растения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2428868"/>
            <a:ext cx="4038600" cy="38675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Насекомые и животные играют жизненно важную роль в опылении цветущих растений. В то время как опылитель получает нектар или фрукты с растения, он также собирает и передает пыльцу.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2714620"/>
            <a:ext cx="4038600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static-cdn.sr.se/images/406/f75c5989-f4d6-4dbc-af59-43b3c5c4ef97.jpg?preset=1024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Муравьи и тли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некоторые виды муравьев, чтобы иметь постоянный запас медвяной пади, вырабатываемой тлей, защищают тлю от других насекомых хищников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3500438"/>
            <a:ext cx="403860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grizun-off.ru/wp-content/uploads/5/2/b/52bbfb668b3f83cdc094e4e09f8fc7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457203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Окспетеры</a:t>
            </a:r>
            <a:r>
              <a:rPr lang="ru-RU" sz="3600" dirty="0" smtClean="0"/>
              <a:t> </a:t>
            </a:r>
            <a:r>
              <a:rPr lang="ru-RU" sz="3600" dirty="0" smtClean="0"/>
              <a:t>и пасущиеся животные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 </a:t>
            </a:r>
            <a:r>
              <a:rPr lang="ru-RU" sz="2000" dirty="0" err="1" smtClean="0"/>
              <a:t>окспетеры</a:t>
            </a:r>
            <a:r>
              <a:rPr lang="ru-RU" sz="2000" dirty="0" smtClean="0"/>
              <a:t> - это птицы, которые едят клещей, мух и остальных насекомых, паразитирующих на крупном рогатом скоте и других пасущихся млекопитающих. </a:t>
            </a:r>
            <a:r>
              <a:rPr lang="ru-RU" sz="2000" dirty="0" err="1" smtClean="0"/>
              <a:t>Окспетеры</a:t>
            </a:r>
            <a:r>
              <a:rPr lang="ru-RU" sz="2000" dirty="0" smtClean="0"/>
              <a:t> получают пищу, а пасущие животное защиту от вредителей.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2416986" cy="15156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https://s00.yaplakal.com/pics/pics_original/8/2/6/1585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428736"/>
            <a:ext cx="3214710" cy="2143140"/>
          </a:xfrm>
          <a:prstGeom prst="rect">
            <a:avLst/>
          </a:prstGeom>
          <a:noFill/>
        </p:spPr>
      </p:pic>
      <p:pic>
        <p:nvPicPr>
          <p:cNvPr id="7172" name="Picture 4" descr="https://i.pinimg.com/originals/d0/49/11/d04911472819849daa9e087e9a8d09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495196" cy="21431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Рыба клоун и морские анемоны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рыбы-клоуны живут в защитных щупальцах морского анемона. В свою очередь, морской анемон получает очистку щупалец от рыбы- клоун.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3429000"/>
            <a:ext cx="3693316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get.pxhere.com/photo/underwater-biology-fish-coral-coral-reef-invertebrate-reef-aquarium-anemone-organism-clownfish-anemone-fish-sea-anemone-marine-biology-coral-reef-fish-deep-sea-fish-pomacentridae-pomacanthidae-120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Лишайники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 это сложные организмы, которые являются результатом симбиотического объединения грибов с водорослями или </a:t>
            </a:r>
            <a:r>
              <a:rPr lang="ru-RU" sz="2400" dirty="0" err="1" smtClean="0"/>
              <a:t>цианобактериями</a:t>
            </a:r>
            <a:r>
              <a:rPr lang="ru-RU" sz="2400" dirty="0" smtClean="0"/>
              <a:t>. Гриб получает питательные вещества от фотосинтезирующих водорослей или бактерий, в то время как водоросли или бактерии получают от гриба пищу, защиту и устойчивость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3429000"/>
            <a:ext cx="2071702" cy="107157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9528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3">
      <a:dk1>
        <a:srgbClr val="BCDCF9"/>
      </a:dk1>
      <a:lt1>
        <a:sysClr val="window" lastClr="FFFFFF"/>
      </a:lt1>
      <a:dk2>
        <a:srgbClr val="0B5394"/>
      </a:dk2>
      <a:lt2>
        <a:srgbClr val="DBF5F9"/>
      </a:lt2>
      <a:accent1>
        <a:srgbClr val="0C5599"/>
      </a:accent1>
      <a:accent2>
        <a:srgbClr val="21B2C8"/>
      </a:accent2>
      <a:accent3>
        <a:srgbClr val="0BD0D9"/>
      </a:accent3>
      <a:accent4>
        <a:srgbClr val="76D9E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180</TotalTime>
  <Words>379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Мутуализм. Что это такое? </vt:lpstr>
      <vt:lpstr> Роль мутуализма </vt:lpstr>
      <vt:lpstr>ТИПЫ МУТУАЛИСТИЧЕСКИХ ОТНОШЕНИЙ </vt:lpstr>
      <vt:lpstr>      Примеры мутуализма.   Опылители и растения </vt:lpstr>
      <vt:lpstr> Муравьи и тли </vt:lpstr>
      <vt:lpstr>Окспетеры и пасущиеся животные </vt:lpstr>
      <vt:lpstr> Рыба клоун и морские анемоны</vt:lpstr>
      <vt:lpstr>Лишайники </vt:lpstr>
      <vt:lpstr>Азотфиксирующие бактерии и        бобовые </vt:lpstr>
      <vt:lpstr>Мутуалистические отношения: люди и бактерии 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тнк</dc:title>
  <dc:creator>Admin</dc:creator>
  <cp:lastModifiedBy>Admin</cp:lastModifiedBy>
  <cp:revision>22</cp:revision>
  <dcterms:created xsi:type="dcterms:W3CDTF">2023-02-01T16:39:25Z</dcterms:created>
  <dcterms:modified xsi:type="dcterms:W3CDTF">2023-02-19T18:23:46Z</dcterms:modified>
</cp:coreProperties>
</file>