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02" r:id="rId4"/>
    <p:sldId id="307" r:id="rId5"/>
    <p:sldId id="303" r:id="rId6"/>
    <p:sldId id="298" r:id="rId7"/>
    <p:sldId id="297" r:id="rId8"/>
    <p:sldId id="300" r:id="rId9"/>
    <p:sldId id="284" r:id="rId10"/>
    <p:sldId id="274" r:id="rId11"/>
    <p:sldId id="276" r:id="rId12"/>
    <p:sldId id="281" r:id="rId13"/>
    <p:sldId id="304" r:id="rId14"/>
    <p:sldId id="301" r:id="rId15"/>
    <p:sldId id="277" r:id="rId16"/>
    <p:sldId id="271" r:id="rId17"/>
    <p:sldId id="287" r:id="rId18"/>
    <p:sldId id="262" r:id="rId19"/>
    <p:sldId id="292" r:id="rId20"/>
    <p:sldId id="290" r:id="rId21"/>
    <p:sldId id="288" r:id="rId22"/>
    <p:sldId id="269" r:id="rId23"/>
    <p:sldId id="258" r:id="rId24"/>
    <p:sldId id="266" r:id="rId25"/>
    <p:sldId id="299" r:id="rId26"/>
    <p:sldId id="294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BB3D5-0D7C-42CB-83F1-D4A73EA827EA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5AA89-B3DB-4E1E-A028-C29B156094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92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89452-DA3B-4DD0-8D0A-F891A7C4B30B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712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21" Type="http://schemas.openxmlformats.org/officeDocument/2006/relationships/image" Target="../media/image20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23" Type="http://schemas.openxmlformats.org/officeDocument/2006/relationships/image" Target="../media/image22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Relationship Id="rId22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3.pn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file:///E:\Images\image09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file:///E:\Images\image090.jpg" TargetMode="External"/><Relationship Id="rId7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hyperlink" Target="file:///E:\Images\image091.jpg" TargetMode="Externa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1.xml"/><Relationship Id="rId5" Type="http://schemas.openxmlformats.org/officeDocument/2006/relationships/slide" Target="slide21.xml"/><Relationship Id="rId10" Type="http://schemas.openxmlformats.org/officeDocument/2006/relationships/slide" Target="slide3.xml"/><Relationship Id="rId4" Type="http://schemas.openxmlformats.org/officeDocument/2006/relationships/slide" Target="slide2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мама\Мои рисунки\Фон\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jiv1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286388"/>
            <a:ext cx="714380" cy="508274"/>
          </a:xfrm>
          <a:prstGeom prst="rect">
            <a:avLst/>
          </a:prstGeom>
          <a:noFill/>
        </p:spPr>
      </p:pic>
      <p:pic>
        <p:nvPicPr>
          <p:cNvPr id="6" name="Picture 15" descr="jiv2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51142">
            <a:off x="2449873" y="5233987"/>
            <a:ext cx="564261" cy="572208"/>
          </a:xfrm>
          <a:prstGeom prst="rect">
            <a:avLst/>
          </a:prstGeom>
          <a:noFill/>
        </p:spPr>
      </p:pic>
      <p:pic>
        <p:nvPicPr>
          <p:cNvPr id="7" name="Picture 11" descr="jiv235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6286520"/>
            <a:ext cx="661965" cy="571480"/>
          </a:xfrm>
          <a:prstGeom prst="rect">
            <a:avLst/>
          </a:prstGeom>
          <a:noFill/>
        </p:spPr>
      </p:pic>
      <p:pic>
        <p:nvPicPr>
          <p:cNvPr id="8" name="Picture 10" descr="jiv232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54383">
            <a:off x="8164733" y="4867029"/>
            <a:ext cx="569865" cy="625013"/>
          </a:xfrm>
          <a:prstGeom prst="rect">
            <a:avLst/>
          </a:prstGeom>
          <a:noFill/>
        </p:spPr>
      </p:pic>
      <p:pic>
        <p:nvPicPr>
          <p:cNvPr id="10" name="Picture 9" descr="bird3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06" y="2214554"/>
            <a:ext cx="928694" cy="928693"/>
          </a:xfrm>
          <a:prstGeom prst="rect">
            <a:avLst/>
          </a:prstGeom>
          <a:noFill/>
        </p:spPr>
      </p:pic>
      <p:pic>
        <p:nvPicPr>
          <p:cNvPr id="11" name="Picture 10" descr="bird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357950" y="1142984"/>
            <a:ext cx="857256" cy="801949"/>
          </a:xfrm>
          <a:prstGeom prst="rect">
            <a:avLst/>
          </a:prstGeom>
          <a:noFill/>
        </p:spPr>
      </p:pic>
      <p:pic>
        <p:nvPicPr>
          <p:cNvPr id="12" name="Picture 10" descr="bird2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0"/>
            <a:ext cx="1643042" cy="1703129"/>
          </a:xfrm>
          <a:prstGeom prst="rect">
            <a:avLst/>
          </a:prstGeom>
          <a:noFill/>
        </p:spPr>
      </p:pic>
      <p:pic>
        <p:nvPicPr>
          <p:cNvPr id="16" name="Picture 14" descr="jiv235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143248"/>
            <a:ext cx="928694" cy="603651"/>
          </a:xfrm>
          <a:prstGeom prst="rect">
            <a:avLst/>
          </a:prstGeom>
          <a:noFill/>
        </p:spPr>
      </p:pic>
      <p:pic>
        <p:nvPicPr>
          <p:cNvPr id="17" name="Picture 12" descr="jiv2328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2647" y="5715016"/>
            <a:ext cx="1836939" cy="1142984"/>
          </a:xfrm>
          <a:prstGeom prst="rect">
            <a:avLst/>
          </a:prstGeom>
          <a:noFill/>
        </p:spPr>
      </p:pic>
      <p:pic>
        <p:nvPicPr>
          <p:cNvPr id="21" name="Picture 5" descr="bird7-14[1]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04013">
            <a:off x="6493526" y="426728"/>
            <a:ext cx="674651" cy="63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118b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58148" y="5440891"/>
            <a:ext cx="1285852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 descr="285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514348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5" descr="120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2976" y="4000504"/>
            <a:ext cx="1085850" cy="742950"/>
          </a:xfrm>
          <a:prstGeom prst="rect">
            <a:avLst/>
          </a:prstGeom>
          <a:noFill/>
        </p:spPr>
      </p:pic>
      <p:pic>
        <p:nvPicPr>
          <p:cNvPr id="27" name="Picture 10" descr="p4"/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571868" y="5470702"/>
            <a:ext cx="1143008" cy="13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бемби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71802" y="3071810"/>
            <a:ext cx="1552575" cy="2179637"/>
          </a:xfrm>
          <a:prstGeom prst="rect">
            <a:avLst/>
          </a:prstGeom>
          <a:noFill/>
        </p:spPr>
      </p:pic>
      <p:pic>
        <p:nvPicPr>
          <p:cNvPr id="1026" name="Picture 2" descr="C:\мама\Мои рисунки\анимации животные\32M6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43042" y="6143644"/>
            <a:ext cx="1743075" cy="476250"/>
          </a:xfrm>
          <a:prstGeom prst="rect">
            <a:avLst/>
          </a:prstGeom>
          <a:noFill/>
        </p:spPr>
      </p:pic>
      <p:pic>
        <p:nvPicPr>
          <p:cNvPr id="1028" name="Picture 4" descr="C:\мама\Мои рисунки\анимации животные\F260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72132" y="3429000"/>
            <a:ext cx="2357454" cy="12089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1643050"/>
            <a:ext cx="7286676" cy="2214578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 Разнообразие животных </a:t>
            </a:r>
            <a:endParaRPr lang="ru-RU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8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1212471">
            <a:off x="689170" y="1692974"/>
            <a:ext cx="937014" cy="875368"/>
          </a:xfrm>
          <a:prstGeom prst="rect">
            <a:avLst/>
          </a:prstGeom>
          <a:noFill/>
        </p:spPr>
      </p:pic>
      <p:pic>
        <p:nvPicPr>
          <p:cNvPr id="29" name="Picture 10" descr="42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868" y="285728"/>
            <a:ext cx="1643074" cy="11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43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8596" y="357166"/>
            <a:ext cx="1071570" cy="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j0283572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271875">
            <a:off x="4428039" y="1481889"/>
            <a:ext cx="789596" cy="5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42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857357" y="184478"/>
            <a:ext cx="1000132" cy="6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exp_insect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14686"/>
            <a:ext cx="3071834" cy="2647997"/>
          </a:xfrm>
          <a:prstGeom prst="rect">
            <a:avLst/>
          </a:prstGeom>
          <a:noFill/>
        </p:spPr>
      </p:pic>
      <p:pic>
        <p:nvPicPr>
          <p:cNvPr id="21" name="Picture 4" descr="exp_insect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2"/>
            <a:ext cx="2286016" cy="3580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714620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оса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4357694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сверчок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5786454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таракан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786454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пчела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2428868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муравей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89" y="428604"/>
            <a:ext cx="31473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0042"/>
            <a:ext cx="24071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357686" y="2643182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муха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6" name="Picture 4" descr="exp_insect0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28604"/>
            <a:ext cx="1857388" cy="2201490"/>
          </a:xfrm>
          <a:prstGeom prst="rect">
            <a:avLst/>
          </a:prstGeom>
          <a:noFill/>
        </p:spPr>
      </p:pic>
      <p:pic>
        <p:nvPicPr>
          <p:cNvPr id="17" name="Picture 16" descr="exp_insect0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857628"/>
            <a:ext cx="292933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xp_insect009"/>
          <p:cNvPicPr>
            <a:picLocks noChangeAspect="1" noChangeArrowheads="1"/>
          </p:cNvPicPr>
          <p:nvPr/>
        </p:nvPicPr>
        <p:blipFill>
          <a:blip r:embed="rId2" cstate="print"/>
          <a:srcRect t="1875" r="18669"/>
          <a:stretch>
            <a:fillRect/>
          </a:stretch>
        </p:blipFill>
        <p:spPr bwMode="auto">
          <a:xfrm>
            <a:off x="3357554" y="3786190"/>
            <a:ext cx="2732121" cy="19891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5786454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жук - олень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786454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майский жук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786454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шершень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1" name="Picture 3" descr="exp_insect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253200" cy="27485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2786058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жук голиаф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2" name="Picture 6" descr="колор жук"/>
          <p:cNvPicPr>
            <a:picLocks noChangeAspect="1" noChangeArrowheads="1"/>
          </p:cNvPicPr>
          <p:nvPr/>
        </p:nvPicPr>
        <p:blipFill>
          <a:blip r:embed="rId4" cstate="print"/>
          <a:srcRect t="8543"/>
          <a:stretch>
            <a:fillRect/>
          </a:stretch>
        </p:blipFill>
        <p:spPr bwMode="auto">
          <a:xfrm>
            <a:off x="6572264" y="428604"/>
            <a:ext cx="2143140" cy="22944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2500306"/>
            <a:ext cx="2547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>колорадский</a:t>
            </a:r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>жук</a:t>
            </a:r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8" name="Picture 6" descr="Ins32"/>
          <p:cNvPicPr>
            <a:picLocks noChangeAspect="1" noChangeArrowheads="1"/>
          </p:cNvPicPr>
          <p:nvPr/>
        </p:nvPicPr>
        <p:blipFill>
          <a:blip r:embed="rId5" cstate="print"/>
          <a:srcRect l="11259" t="5113" b="7116"/>
          <a:stretch>
            <a:fillRect/>
          </a:stretch>
        </p:blipFill>
        <p:spPr bwMode="auto">
          <a:xfrm>
            <a:off x="428596" y="3714752"/>
            <a:ext cx="2928958" cy="204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Ins16"/>
          <p:cNvPicPr>
            <a:picLocks noChangeAspect="1" noChangeArrowheads="1"/>
          </p:cNvPicPr>
          <p:nvPr/>
        </p:nvPicPr>
        <p:blipFill>
          <a:blip r:embed="rId6" cstate="print"/>
          <a:srcRect l="4725" t="11731" r="6239"/>
          <a:stretch>
            <a:fillRect/>
          </a:stretch>
        </p:blipFill>
        <p:spPr bwMode="auto">
          <a:xfrm>
            <a:off x="2928926" y="500042"/>
            <a:ext cx="3291550" cy="219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жук-олень"/>
          <p:cNvPicPr>
            <a:picLocks noChangeAspect="1" noChangeArrowheads="1"/>
          </p:cNvPicPr>
          <p:nvPr/>
        </p:nvPicPr>
        <p:blipFill>
          <a:blip r:embed="rId7" cstate="print"/>
          <a:srcRect r="5909"/>
          <a:stretch>
            <a:fillRect/>
          </a:stretch>
        </p:blipFill>
        <p:spPr bwMode="auto">
          <a:xfrm>
            <a:off x="6215074" y="3714752"/>
            <a:ext cx="2608960" cy="207010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428992" y="2643182"/>
            <a:ext cx="2582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жук носорог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0"/>
            <a:ext cx="5929354" cy="2357526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71365"/>
              </a:avLst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 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моллюски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 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479" y="2143116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0479" y="5517232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>виноградная улитка</a:t>
            </a:r>
            <a:endParaRPr lang="ru-RU" sz="2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 descr="http://files.school-collection.edu.ru/dlrstore/64301812-3b33-4463-ad27-b3db1bdfb252/Muricida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7000924" cy="4857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143512"/>
            <a:ext cx="8501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Это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Мурициды</a:t>
            </a:r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 – хищники. Нападая на двустворчатых  моллюсков, морских желудей, они способны рассверливать их раковины. </a:t>
            </a:r>
            <a:endParaRPr lang="ru-RU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8" descr="http://files.school-collection.edu.ru/dlrstore/d57eec3b-7405-4f2d-bd78-f27453713dfc/Bivalv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290"/>
            <a:ext cx="7400958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28596" y="5572140"/>
            <a:ext cx="8215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Двустворчатые моллюски, </a:t>
            </a:r>
            <a:r>
              <a:rPr lang="ru-RU" sz="3200" dirty="0" smtClean="0">
                <a:latin typeface="Comic Sans MS" pitchFamily="66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</a:rPr>
              <a:t>их начитывается около 20000 видов.</a:t>
            </a:r>
            <a:endParaRPr lang="ru-RU" sz="32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857760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туловище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928670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плавники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3571876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хвост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214290"/>
            <a:ext cx="457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Строение тела рыбы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5857892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карась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3"/>
            <a:ext cx="4929222" cy="296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214414" y="1500174"/>
            <a:ext cx="1285884" cy="14287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4214810" y="3143248"/>
            <a:ext cx="1143008" cy="17859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5929322" y="3071810"/>
            <a:ext cx="1643074" cy="5715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4286248" y="1357298"/>
            <a:ext cx="1714512" cy="64294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000108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голова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1857356" y="3714752"/>
            <a:ext cx="3143272" cy="128588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1857356" y="3929065"/>
            <a:ext cx="1928826" cy="107156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85786" y="4857760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плавники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7" name="Управляющая кнопка: возврат 16">
            <a:hlinkClick r:id="rId3" action="ppaction://hlinksldjump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5" grpId="0" animBg="1"/>
      <p:bldP spid="19" grpId="0" animBg="1"/>
      <p:bldP spid="22" grpId="0" animBg="1"/>
      <p:bldP spid="18" grpId="0" animBg="1"/>
      <p:bldP spid="7" grpId="0"/>
      <p:bldP spid="20" grpId="0" animBg="1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18010">
            <a:off x="6446466" y="468989"/>
            <a:ext cx="2111359" cy="21700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785926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ёрш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5929330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осётр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5929330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сом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1714488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щука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0041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714884"/>
            <a:ext cx="23499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214414" y="3857628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сазан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4000504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окунь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643050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карась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6000768"/>
            <a:ext cx="3174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бычок- бубырь</a:t>
            </a:r>
            <a:endParaRPr lang="ru-RU" sz="3200" dirty="0"/>
          </a:p>
        </p:txBody>
      </p:sp>
      <p:pic>
        <p:nvPicPr>
          <p:cNvPr id="25" name="Рисунок 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357430"/>
            <a:ext cx="2643206" cy="15001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428868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8" cstate="print">
            <a:lum contrast="-10000"/>
          </a:blip>
          <a:srcRect/>
          <a:stretch>
            <a:fillRect/>
          </a:stretch>
        </p:blipFill>
        <p:spPr bwMode="auto">
          <a:xfrm>
            <a:off x="3214678" y="4286256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5" descr="осет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4643446"/>
            <a:ext cx="2238230" cy="12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143372" y="3571876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судак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2" name="Picture 12" descr="суда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2423076"/>
            <a:ext cx="2500330" cy="114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  <p:bldP spid="9" grpId="0"/>
      <p:bldP spid="9" grpId="1"/>
      <p:bldP spid="18" grpId="0"/>
      <p:bldP spid="19" grpId="0"/>
      <p:bldP spid="5" grpId="0"/>
      <p:bldP spid="5" grpId="1"/>
      <p:bldP spid="2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E:\Images\small_image09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7364"/>
            <a:ext cx="50006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785794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туловище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0" y="3214686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ноги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285728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Строение тела земноводных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5715016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лягушка голиаф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85918" y="1285860"/>
            <a:ext cx="1428760" cy="135732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4572000" y="1285860"/>
            <a:ext cx="1643074" cy="14287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5786446" y="2643182"/>
            <a:ext cx="1571636" cy="64294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785794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голова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1643042" y="3643314"/>
            <a:ext cx="1428760" cy="11430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00100" y="4714884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ноги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1643042" y="4286256"/>
            <a:ext cx="2500330" cy="50006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5572132" y="3286124"/>
            <a:ext cx="1785950" cy="78581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6" name="Управляющая кнопка: возврат 15">
            <a:hlinkClick r:id="rId4" action="ppaction://hlinksldjump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19" grpId="0" animBg="1"/>
      <p:bldP spid="18" grpId="0" animBg="1"/>
      <p:bldP spid="7" grpId="0"/>
      <p:bldP spid="25" grpId="0" animBg="1"/>
      <p:bldP spid="26" grpId="0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0" name="Picture 2" descr="C:\мама\мои работы\тайны морей и океанов\хочувсё знать о море и океане\амфибия - кубинский кар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214710" cy="2500330"/>
          </a:xfrm>
          <a:prstGeom prst="rect">
            <a:avLst/>
          </a:prstGeom>
          <a:noFill/>
        </p:spPr>
      </p:pic>
      <p:pic>
        <p:nvPicPr>
          <p:cNvPr id="5" name="Рисунок 4" descr="E:\Images\small_image09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04"/>
            <a:ext cx="3429024" cy="25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2857496"/>
            <a:ext cx="3284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лягушка </a:t>
            </a:r>
          </a:p>
          <a:p>
            <a:pPr algn="ctr"/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кубинский карлик</a:t>
            </a:r>
            <a:endParaRPr lang="ru-RU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928934"/>
            <a:ext cx="213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жаба - ага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E:\Images\small_image091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5643578"/>
            <a:ext cx="1699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лягушка </a:t>
            </a:r>
          </a:p>
          <a:p>
            <a:pPr algn="ctr"/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голиаф</a:t>
            </a:r>
            <a:endParaRPr lang="ru-RU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1" name="Picture 9" descr="чесночниц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857628"/>
            <a:ext cx="2747336" cy="21612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00430" y="5929330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чесночница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Helen\Desktop\степь\КВАКШ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215074" y="3357562"/>
            <a:ext cx="2428892" cy="272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929454" y="5857892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квакша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Helen\Desktop\степь\зелёная ящерица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 l="15973" t="1414" r="15397" b="13132"/>
          <a:stretch>
            <a:fillRect/>
          </a:stretch>
        </p:blipFill>
        <p:spPr bwMode="auto">
          <a:xfrm>
            <a:off x="1142976" y="1500174"/>
            <a:ext cx="628654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5286388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шея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785794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туловище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285728"/>
            <a:ext cx="709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Строение тела пресмыкающихся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5929330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зелёная ящерица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428728" y="1357298"/>
            <a:ext cx="857256" cy="235745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3286116" y="4214818"/>
            <a:ext cx="3214710" cy="128588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4143372" y="1142984"/>
            <a:ext cx="642942" cy="200026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785794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голова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6215074" y="1357298"/>
            <a:ext cx="1357322" cy="50006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500958" y="928670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хвост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5643570" y="2285992"/>
            <a:ext cx="2000264" cy="164307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4286248" y="4071942"/>
            <a:ext cx="3286148" cy="14287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643834" y="3714752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ноги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" name="Управляющая кнопка: возврат 21">
            <a:hlinkClick r:id="rId3" action="ppaction://hlinksldjump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19" grpId="0" animBg="1"/>
      <p:bldP spid="18" grpId="0" animBg="1"/>
      <p:bldP spid="7" grpId="0"/>
      <p:bldP spid="25" grpId="0" animBg="1"/>
      <p:bldP spid="26" grpId="0"/>
      <p:bldP spid="21" grpId="0" animBg="1"/>
      <p:bldP spid="1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мама\Мои рисунки\Фон\W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71775" y="476250"/>
            <a:ext cx="3673475" cy="7921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</a:rPr>
              <a:t>животные</a:t>
            </a:r>
          </a:p>
        </p:txBody>
      </p:sp>
      <p:sp>
        <p:nvSpPr>
          <p:cNvPr id="3078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1857364"/>
            <a:ext cx="2087563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птицы</a:t>
            </a:r>
          </a:p>
        </p:txBody>
      </p:sp>
      <p:sp>
        <p:nvSpPr>
          <p:cNvPr id="3085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15140" y="1857364"/>
            <a:ext cx="2247886" cy="7921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земноводные</a:t>
            </a:r>
          </a:p>
        </p:txBody>
      </p:sp>
      <p:sp>
        <p:nvSpPr>
          <p:cNvPr id="3087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4283" y="5143512"/>
            <a:ext cx="2000264" cy="7921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моллюски</a:t>
            </a:r>
          </a:p>
        </p:txBody>
      </p:sp>
      <p:sp>
        <p:nvSpPr>
          <p:cNvPr id="3088" name="Rectangl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428860" y="5143512"/>
            <a:ext cx="2286016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паукообразные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1785918" y="1285860"/>
            <a:ext cx="1512887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6011863" y="1268413"/>
            <a:ext cx="1368425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929190" y="1285860"/>
            <a:ext cx="0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H="1">
            <a:off x="2071670" y="1285860"/>
            <a:ext cx="1500198" cy="207170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5929322" y="1285860"/>
            <a:ext cx="1143008" cy="21431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5572132" y="1285860"/>
            <a:ext cx="571504" cy="38576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1571604" y="1285860"/>
            <a:ext cx="2143140" cy="378621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H="1">
            <a:off x="4786314" y="1285861"/>
            <a:ext cx="500065" cy="242889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 flipH="1">
            <a:off x="3571868" y="1214422"/>
            <a:ext cx="857256" cy="38576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095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71868" y="3714752"/>
            <a:ext cx="2786082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млекопитающие</a:t>
            </a:r>
          </a:p>
        </p:txBody>
      </p:sp>
      <p:sp>
        <p:nvSpPr>
          <p:cNvPr id="3077" name="Rectangl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14744" y="1928802"/>
            <a:ext cx="2087563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рыбы</a:t>
            </a:r>
          </a:p>
        </p:txBody>
      </p:sp>
      <p:sp>
        <p:nvSpPr>
          <p:cNvPr id="21" name="Rectangle 1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929190" y="5143512"/>
            <a:ext cx="2214578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ракообразные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" name="Rectangle 1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429520" y="5143512"/>
            <a:ext cx="1516059" cy="7921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черви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>
            <a:off x="5643570" y="1214422"/>
            <a:ext cx="2214578" cy="39290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097" name="Rectangle 2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786578" y="3429000"/>
            <a:ext cx="2087563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насекомые</a:t>
            </a:r>
          </a:p>
        </p:txBody>
      </p:sp>
      <p:sp>
        <p:nvSpPr>
          <p:cNvPr id="3086" name="Rectangl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14282" y="3357562"/>
            <a:ext cx="3000396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пресмыкающиеся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000372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зелёная ящерица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928934"/>
            <a:ext cx="692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уж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6000768"/>
            <a:ext cx="129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кобра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6000768"/>
            <a:ext cx="1377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питон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4" name="Picture 2" descr="C:\Users\Helen\Desktop\степь\зелёная ящерица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5973" t="2157" r="18222" b="13132"/>
          <a:stretch>
            <a:fillRect/>
          </a:stretch>
        </p:blipFill>
        <p:spPr bwMode="auto">
          <a:xfrm>
            <a:off x="357158" y="428604"/>
            <a:ext cx="3857652" cy="249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мама\фото\фото моя семья\Фото0687.jpg"/>
          <p:cNvPicPr>
            <a:picLocks noChangeAspect="1" noChangeArrowheads="1"/>
          </p:cNvPicPr>
          <p:nvPr/>
        </p:nvPicPr>
        <p:blipFill>
          <a:blip r:embed="rId3" cstate="print"/>
          <a:srcRect l="7215" t="39379" r="54866" b="29068"/>
          <a:stretch>
            <a:fillRect/>
          </a:stretch>
        </p:blipFill>
        <p:spPr bwMode="auto">
          <a:xfrm>
            <a:off x="4786314" y="428605"/>
            <a:ext cx="4058183" cy="253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8293" t="14104" r="2893" b="15314"/>
          <a:stretch>
            <a:fillRect/>
          </a:stretch>
        </p:blipFill>
        <p:spPr bwMode="auto">
          <a:xfrm>
            <a:off x="571472" y="3707344"/>
            <a:ext cx="3429024" cy="240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278608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8" name="Picture 2" descr="C:\мама\Мои рисунки\Животный мир- картинки\пресмыкающие\крокодилы\k_611.jpg"/>
          <p:cNvPicPr>
            <a:picLocks noChangeAspect="1" noChangeArrowheads="1"/>
          </p:cNvPicPr>
          <p:nvPr/>
        </p:nvPicPr>
        <p:blipFill>
          <a:blip r:embed="rId2" cstate="print"/>
          <a:srcRect t="14844" r="9821" b="10625"/>
          <a:stretch>
            <a:fillRect/>
          </a:stretch>
        </p:blipFill>
        <p:spPr bwMode="auto">
          <a:xfrm>
            <a:off x="357158" y="428604"/>
            <a:ext cx="4786346" cy="251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14414" y="2857496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крокодил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786058"/>
            <a:ext cx="2045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черепаха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6000768"/>
            <a:ext cx="1907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ящерица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929330"/>
            <a:ext cx="3432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степная гадюка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428604"/>
            <a:ext cx="3500462" cy="2482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 cstate="print">
            <a:lum bright="10000"/>
          </a:blip>
          <a:srcRect l="3571" t="8027" r="1786" b="3675"/>
          <a:stretch>
            <a:fillRect/>
          </a:stretch>
        </p:blipFill>
        <p:spPr bwMode="auto">
          <a:xfrm>
            <a:off x="642910" y="3500438"/>
            <a:ext cx="3857652" cy="2428892"/>
          </a:xfrm>
          <a:prstGeom prst="rect">
            <a:avLst/>
          </a:prstGeom>
          <a:ln w="38100" cap="sq">
            <a:solidFill>
              <a:srgbClr val="33CC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 descr="28"/>
          <p:cNvPicPr>
            <a:picLocks noChangeAspect="1" noChangeArrowheads="1"/>
          </p:cNvPicPr>
          <p:nvPr/>
        </p:nvPicPr>
        <p:blipFill>
          <a:blip r:embed="rId5" cstate="print"/>
          <a:srcRect l="10173" t="13779" r="5048" b="6307"/>
          <a:stretch>
            <a:fillRect/>
          </a:stretch>
        </p:blipFill>
        <p:spPr bwMode="auto">
          <a:xfrm>
            <a:off x="5715008" y="3429000"/>
            <a:ext cx="2286016" cy="265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4" descr="полевой лун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4416425" cy="4752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72264" y="3000372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туловище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1428736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клюв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2214554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шея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714356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голова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357826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хвост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214290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Строение тела птиц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786454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Полевой лунь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3857628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крылья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4714884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ноги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3500430" y="1000108"/>
            <a:ext cx="2928958" cy="14287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4929190" y="928670"/>
            <a:ext cx="1500198" cy="9744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4786314" y="2357431"/>
            <a:ext cx="1785950" cy="7143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5143504" y="1785926"/>
            <a:ext cx="1785950" cy="3571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4786314" y="2643182"/>
            <a:ext cx="1857388" cy="64294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3357554" y="3571876"/>
            <a:ext cx="2857520" cy="45434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4000496" y="4189098"/>
            <a:ext cx="2143140" cy="66866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3071802" y="4572008"/>
            <a:ext cx="1857388" cy="78581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 flipV="1">
            <a:off x="4357686" y="4046222"/>
            <a:ext cx="1714512" cy="8115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Управляющая кнопка: возврат 25">
            <a:hlinkClick r:id="rId3" action="ppaction://hlinksldjump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4" descr="пеночка"/>
          <p:cNvPicPr>
            <a:picLocks noChangeAspect="1" noChangeArrowheads="1"/>
          </p:cNvPicPr>
          <p:nvPr/>
        </p:nvPicPr>
        <p:blipFill>
          <a:blip r:embed="rId2" cstate="print"/>
          <a:srcRect r="9717"/>
          <a:stretch>
            <a:fillRect/>
          </a:stretch>
        </p:blipFill>
        <p:spPr bwMode="auto">
          <a:xfrm>
            <a:off x="428596" y="285728"/>
            <a:ext cx="2538132" cy="2054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2428868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пеночка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" name="Picture 5" descr="дятел"/>
          <p:cNvPicPr>
            <a:picLocks noChangeAspect="1" noChangeArrowheads="1"/>
          </p:cNvPicPr>
          <p:nvPr/>
        </p:nvPicPr>
        <p:blipFill>
          <a:blip r:embed="rId3" cstate="print"/>
          <a:srcRect t="31947" r="9285"/>
          <a:stretch>
            <a:fillRect/>
          </a:stretch>
        </p:blipFill>
        <p:spPr bwMode="auto">
          <a:xfrm>
            <a:off x="357158" y="3143248"/>
            <a:ext cx="2714644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585789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дятел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7" name="Picture 5" descr="зяблик (2)"/>
          <p:cNvPicPr>
            <a:picLocks noChangeAspect="1" noChangeArrowheads="1"/>
          </p:cNvPicPr>
          <p:nvPr/>
        </p:nvPicPr>
        <p:blipFill>
          <a:blip r:embed="rId4" cstate="print"/>
          <a:srcRect l="12254" t="12490" r="4301" b="12891"/>
          <a:stretch>
            <a:fillRect/>
          </a:stretch>
        </p:blipFill>
        <p:spPr bwMode="auto">
          <a:xfrm>
            <a:off x="6072198" y="428604"/>
            <a:ext cx="2786082" cy="20132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15140" y="2357430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зяблик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68" y="6000768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ястреб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1" name="Picture 4" descr="ястреб"/>
          <p:cNvPicPr>
            <a:picLocks noChangeAspect="1" noChangeArrowheads="1"/>
          </p:cNvPicPr>
          <p:nvPr/>
        </p:nvPicPr>
        <p:blipFill>
          <a:blip r:embed="rId5" cstate="print"/>
          <a:srcRect l="13259" t="14709" r="19258"/>
          <a:stretch>
            <a:fillRect/>
          </a:stretch>
        </p:blipFill>
        <p:spPr bwMode="auto">
          <a:xfrm>
            <a:off x="6786578" y="3000372"/>
            <a:ext cx="1928826" cy="3047761"/>
          </a:xfrm>
          <a:prstGeom prst="rect">
            <a:avLst/>
          </a:prstGeom>
          <a:noFill/>
        </p:spPr>
      </p:pic>
      <p:pic>
        <p:nvPicPr>
          <p:cNvPr id="12" name="Picture 4" descr="1 чайки"/>
          <p:cNvPicPr>
            <a:picLocks noChangeAspect="1" noChangeArrowheads="1"/>
          </p:cNvPicPr>
          <p:nvPr/>
        </p:nvPicPr>
        <p:blipFill>
          <a:blip r:embed="rId6" cstate="print"/>
          <a:srcRect l="12589" t="13796" r="8218" b="23029"/>
          <a:stretch>
            <a:fillRect/>
          </a:stretch>
        </p:blipFill>
        <p:spPr bwMode="auto">
          <a:xfrm>
            <a:off x="3143240" y="3286124"/>
            <a:ext cx="3500462" cy="20002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14810" y="5357826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чайки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4" name="Picture 5" descr="колибри"/>
          <p:cNvPicPr>
            <a:picLocks noChangeAspect="1" noChangeArrowheads="1"/>
          </p:cNvPicPr>
          <p:nvPr/>
        </p:nvPicPr>
        <p:blipFill>
          <a:blip r:embed="rId7" cstate="print"/>
          <a:srcRect r="4806"/>
          <a:stretch>
            <a:fillRect/>
          </a:stretch>
        </p:blipFill>
        <p:spPr bwMode="auto">
          <a:xfrm>
            <a:off x="3071802" y="428604"/>
            <a:ext cx="2928958" cy="18922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868" y="2285992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колибри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4" descr="63270"/>
          <p:cNvPicPr>
            <a:picLocks noChangeAspect="1" noChangeArrowheads="1"/>
          </p:cNvPicPr>
          <p:nvPr/>
        </p:nvPicPr>
        <p:blipFill>
          <a:blip r:embed="rId2" cstate="print"/>
          <a:srcRect l="18437" t="1694" r="23356" b="8102"/>
          <a:stretch>
            <a:fillRect/>
          </a:stretch>
        </p:blipFill>
        <p:spPr bwMode="auto">
          <a:xfrm>
            <a:off x="357158" y="285728"/>
            <a:ext cx="2500330" cy="2500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278605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лебеди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" name="Picture 8" descr="Фотографии животных :: Птицы"/>
          <p:cNvPicPr>
            <a:picLocks noChangeAspect="1" noChangeArrowheads="1"/>
          </p:cNvPicPr>
          <p:nvPr/>
        </p:nvPicPr>
        <p:blipFill>
          <a:blip r:embed="rId3" cstate="print"/>
          <a:srcRect l="8470" t="7062" r="14089" b="5367"/>
          <a:stretch>
            <a:fillRect/>
          </a:stretch>
        </p:blipFill>
        <p:spPr bwMode="auto">
          <a:xfrm>
            <a:off x="500034" y="3500438"/>
            <a:ext cx="2286016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78645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синица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2786058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>утка-мандаринка</a:t>
            </a:r>
            <a:endParaRPr lang="ru-RU" sz="2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9" name="Picture 4" descr="скворец2"/>
          <p:cNvPicPr>
            <a:picLocks noChangeAspect="1" noChangeArrowheads="1"/>
          </p:cNvPicPr>
          <p:nvPr/>
        </p:nvPicPr>
        <p:blipFill>
          <a:blip r:embed="rId4" cstate="print"/>
          <a:srcRect l="7892" t="15026" r="24583" b="8073"/>
          <a:stretch>
            <a:fillRect/>
          </a:stretch>
        </p:blipFill>
        <p:spPr bwMode="auto">
          <a:xfrm>
            <a:off x="3071802" y="3500438"/>
            <a:ext cx="3143272" cy="22507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868" y="5786454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скворец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5786454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страус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2786058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пингвин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мама\Мои рисунки\Животный мир- картинки\Птицы\00040711.jpg"/>
          <p:cNvPicPr>
            <a:picLocks noChangeAspect="1" noChangeArrowheads="1"/>
          </p:cNvPicPr>
          <p:nvPr/>
        </p:nvPicPr>
        <p:blipFill>
          <a:blip r:embed="rId5" cstate="print"/>
          <a:srcRect t="10587" r="2877"/>
          <a:stretch>
            <a:fillRect/>
          </a:stretch>
        </p:blipFill>
        <p:spPr bwMode="auto">
          <a:xfrm>
            <a:off x="6858016" y="357166"/>
            <a:ext cx="1714512" cy="2413442"/>
          </a:xfrm>
          <a:prstGeom prst="rect">
            <a:avLst/>
          </a:prstGeom>
          <a:noFill/>
        </p:spPr>
      </p:pic>
      <p:pic>
        <p:nvPicPr>
          <p:cNvPr id="8195" name="Picture 3" descr="C:\мама\Мои рисунки\Животный мир- картинки\Птицы\страус.JPG"/>
          <p:cNvPicPr>
            <a:picLocks noChangeAspect="1" noChangeArrowheads="1"/>
          </p:cNvPicPr>
          <p:nvPr/>
        </p:nvPicPr>
        <p:blipFill>
          <a:blip r:embed="rId6" cstate="print"/>
          <a:srcRect l="16015" t="4687" r="19531" b="4687"/>
          <a:stretch>
            <a:fillRect/>
          </a:stretch>
        </p:blipFill>
        <p:spPr bwMode="auto">
          <a:xfrm>
            <a:off x="6429388" y="3357562"/>
            <a:ext cx="2303260" cy="2428892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28604"/>
            <a:ext cx="3286148" cy="237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мама\Мои рисунки\Животный мир- картинки\млекопитающие\Собаки, Волки, Шакалы, Лисы\0001831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2812" t="16250" r="4375" b="6250"/>
          <a:stretch>
            <a:fillRect/>
          </a:stretch>
        </p:blipFill>
        <p:spPr bwMode="auto">
          <a:xfrm>
            <a:off x="1142976" y="1428736"/>
            <a:ext cx="6958292" cy="43577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71462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шея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785794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туловище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285728"/>
            <a:ext cx="6704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Строение тела млекопитающих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5857892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лиса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2000232" y="4286256"/>
            <a:ext cx="285752" cy="164307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1142976" y="3071810"/>
            <a:ext cx="1071570" cy="2857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3286116" y="1214422"/>
            <a:ext cx="428628" cy="121444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5929330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голова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6286512" y="1285860"/>
            <a:ext cx="428628" cy="207170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8" y="785794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хвост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5143504" y="4143380"/>
            <a:ext cx="1357322" cy="18573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3357554" y="4357694"/>
            <a:ext cx="3143272" cy="17145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00826" y="5857892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ноги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 flipV="1">
            <a:off x="6000760" y="3786190"/>
            <a:ext cx="571536" cy="221457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4" name="Управляющая кнопка: возврат 23">
            <a:hlinkClick r:id="rId3" action="ppaction://hlinksldjump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19" grpId="0" animBg="1"/>
      <p:bldP spid="18" grpId="0" animBg="1"/>
      <p:bldP spid="7" grpId="0"/>
      <p:bldP spid="25" grpId="0" animBg="1"/>
      <p:bldP spid="26" grpId="0"/>
      <p:bldP spid="21" grpId="0" animBg="1"/>
      <p:bldP spid="17" grpId="0" animBg="1"/>
      <p:bldP spid="20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6517" r="4403"/>
          <a:stretch>
            <a:fillRect/>
          </a:stretch>
        </p:blipFill>
        <p:spPr bwMode="auto">
          <a:xfrm>
            <a:off x="357158" y="357166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2500306"/>
            <a:ext cx="1487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морж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мама\Мои рисунки\Животный мир- картинки\Олени, Лоси, Козлы и Бараны\00016632.jpg"/>
          <p:cNvPicPr>
            <a:picLocks noChangeAspect="1" noChangeArrowheads="1"/>
          </p:cNvPicPr>
          <p:nvPr/>
        </p:nvPicPr>
        <p:blipFill>
          <a:blip r:embed="rId3" cstate="print"/>
          <a:srcRect l="21875" t="21875" r="22754" b="3125"/>
          <a:stretch>
            <a:fillRect/>
          </a:stretch>
        </p:blipFill>
        <p:spPr bwMode="auto">
          <a:xfrm>
            <a:off x="3357554" y="357167"/>
            <a:ext cx="2500330" cy="2540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16" y="2643182"/>
            <a:ext cx="1369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лиса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2714621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олень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643579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лось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5643578"/>
            <a:ext cx="1569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Слон 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5643578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волк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мама\Мои рисунки\Животный мир- картинки\Олени, Лоси, Козлы и Бараны\00016526.jpg"/>
          <p:cNvPicPr>
            <a:picLocks noChangeAspect="1" noChangeArrowheads="1"/>
          </p:cNvPicPr>
          <p:nvPr/>
        </p:nvPicPr>
        <p:blipFill>
          <a:blip r:embed="rId4" cstate="print"/>
          <a:srcRect l="5405" t="34957" r="10810" b="11318"/>
          <a:stretch>
            <a:fillRect/>
          </a:stretch>
        </p:blipFill>
        <p:spPr bwMode="auto">
          <a:xfrm>
            <a:off x="428596" y="3500439"/>
            <a:ext cx="2803229" cy="2260668"/>
          </a:xfrm>
          <a:prstGeom prst="rect">
            <a:avLst/>
          </a:prstGeom>
          <a:noFill/>
        </p:spPr>
      </p:pic>
      <p:pic>
        <p:nvPicPr>
          <p:cNvPr id="4100" name="Picture 4" descr="C:\мама\Мои рисунки\Животный мир- картинки\Слоны\00018224.jpg"/>
          <p:cNvPicPr>
            <a:picLocks noChangeAspect="1" noChangeArrowheads="1"/>
          </p:cNvPicPr>
          <p:nvPr/>
        </p:nvPicPr>
        <p:blipFill>
          <a:blip r:embed="rId5" cstate="print"/>
          <a:srcRect l="2446" r="4619"/>
          <a:stretch>
            <a:fillRect/>
          </a:stretch>
        </p:blipFill>
        <p:spPr bwMode="auto">
          <a:xfrm>
            <a:off x="3428992" y="3500438"/>
            <a:ext cx="2714644" cy="2190744"/>
          </a:xfrm>
          <a:prstGeom prst="rect">
            <a:avLst/>
          </a:prstGeom>
          <a:noFill/>
        </p:spPr>
      </p:pic>
      <p:pic>
        <p:nvPicPr>
          <p:cNvPr id="4101" name="Picture 5" descr="C:\мама\Мои рисунки\Животный мир- картинки\Собаки, Волки, Шакалы, Лисы\00018326.jpg"/>
          <p:cNvPicPr>
            <a:picLocks noChangeAspect="1" noChangeArrowheads="1"/>
          </p:cNvPicPr>
          <p:nvPr/>
        </p:nvPicPr>
        <p:blipFill>
          <a:blip r:embed="rId6" cstate="print"/>
          <a:srcRect l="28595" t="-388" r="1576" b="5423"/>
          <a:stretch>
            <a:fillRect/>
          </a:stretch>
        </p:blipFill>
        <p:spPr bwMode="auto">
          <a:xfrm>
            <a:off x="6215074" y="357166"/>
            <a:ext cx="2380499" cy="2428892"/>
          </a:xfrm>
          <a:prstGeom prst="rect">
            <a:avLst/>
          </a:prstGeom>
          <a:noFill/>
        </p:spPr>
      </p:pic>
      <p:pic>
        <p:nvPicPr>
          <p:cNvPr id="4102" name="Picture 6" descr="C:\мама\Мои рисунки\Животный мир- картинки\Собаки, Волки, Шакалы, Лисы\00018280.jpg"/>
          <p:cNvPicPr>
            <a:picLocks noChangeAspect="1" noChangeArrowheads="1"/>
          </p:cNvPicPr>
          <p:nvPr/>
        </p:nvPicPr>
        <p:blipFill>
          <a:blip r:embed="rId7" cstate="print"/>
          <a:srcRect r="29755" b="4465"/>
          <a:stretch>
            <a:fillRect/>
          </a:stretch>
        </p:blipFill>
        <p:spPr bwMode="auto">
          <a:xfrm>
            <a:off x="6357950" y="3500438"/>
            <a:ext cx="2428892" cy="2201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16741" r="2564"/>
          <a:stretch>
            <a:fillRect/>
          </a:stretch>
        </p:blipFill>
        <p:spPr bwMode="auto">
          <a:xfrm>
            <a:off x="357158" y="357166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2214554"/>
            <a:ext cx="1007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кит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мама\мои работы\тайны морей и океанов\хочувсё знать о море и океане\image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66"/>
            <a:ext cx="2857520" cy="1903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2071678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дельфин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l="14044" r="4810" b="8333"/>
          <a:stretch>
            <a:fillRect/>
          </a:stretch>
        </p:blipFill>
        <p:spPr bwMode="auto">
          <a:xfrm>
            <a:off x="6429388" y="357166"/>
            <a:ext cx="22795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86578" y="2143116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белка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5572140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овцы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5643578"/>
            <a:ext cx="196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 жираф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715016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верблюд</a:t>
            </a:r>
            <a:endParaRPr lang="ru-RU" sz="40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 l="6977" r="4651"/>
          <a:stretch>
            <a:fillRect/>
          </a:stretch>
        </p:blipFill>
        <p:spPr bwMode="auto">
          <a:xfrm>
            <a:off x="428596" y="3071810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/>
          <a:srcRect t="7574" r="16623" b="6592"/>
          <a:stretch>
            <a:fillRect/>
          </a:stretch>
        </p:blipFill>
        <p:spPr bwMode="auto">
          <a:xfrm>
            <a:off x="3357554" y="307181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071810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43174" y="214290"/>
            <a:ext cx="3929090" cy="1928802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71365"/>
              </a:avLst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Черви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 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starfish.ch/Fotos/worms-Wuermer/plathelminthes-Plattwurm/Pseudobiceros-gloriosus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r="4256" b="9524"/>
          <a:stretch>
            <a:fillRect/>
          </a:stretch>
        </p:blipFill>
        <p:spPr bwMode="auto">
          <a:xfrm>
            <a:off x="357158" y="1857364"/>
            <a:ext cx="4214842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2910" y="5000636"/>
            <a:ext cx="333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  плоские черви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www.zooeco.com/Im4/Lumbricus%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928802"/>
            <a:ext cx="3953934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86314" y="5000636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  дождёвой червь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 descr="http://schools.keldysh.ru/co1678/Project/Mixytkin/Sait/planari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4500594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5572140"/>
            <a:ext cx="2284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33CC"/>
                </a:solidFill>
                <a:latin typeface="Comic Sans MS" pitchFamily="66" charset="0"/>
              </a:rPr>
              <a:t>планария</a:t>
            </a:r>
            <a:endParaRPr lang="ru-RU" sz="36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aqua-room.com/wp-content/uploads/2009/10/2000017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71546"/>
            <a:ext cx="3857652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29322" y="5429264"/>
            <a:ext cx="1705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33CC"/>
                </a:solidFill>
                <a:latin typeface="Comic Sans MS" pitchFamily="66" charset="0"/>
              </a:rPr>
              <a:t>пиявка</a:t>
            </a:r>
            <a:endParaRPr lang="ru-RU" sz="36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0"/>
            <a:ext cx="6000792" cy="2357526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71365"/>
              </a:avLst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Ракообразные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 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мама\мои работы\тайны морей и океанов\хочувсё знать о море и океане\японский кр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632126" cy="2817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357826"/>
            <a:ext cx="3087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японский краб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14554"/>
            <a:ext cx="4143404" cy="285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3570" y="5143512"/>
            <a:ext cx="2335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речной рак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3500438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  краб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www.zooclub.ru/chlen/rak/4/Potamon_potami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3571900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43306" y="6000768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  лангуст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3143248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  креветка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http://static.flickr.com/48/137493607_c27d2c2f1a_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3786214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ua.all.biz/img/ua/catalog/70759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000372"/>
            <a:ext cx="2928958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Управляющая кнопка: возврат 13">
            <a:hlinkClick r:id="rId5" action="ppaction://hlinksldjump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0"/>
            <a:ext cx="6000792" cy="2357526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71365"/>
              </a:avLst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Паукообразные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 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8662" y="5000636"/>
            <a:ext cx="75009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паук крестовик</a:t>
            </a:r>
          </a:p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- это  </a:t>
            </a:r>
            <a:r>
              <a:rPr lang="ru-RU" sz="3200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не </a:t>
            </a:r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насекомое, </a:t>
            </a:r>
            <a:r>
              <a:rPr lang="ru-RU" sz="3200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у </a:t>
            </a:r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него  8  </a:t>
            </a:r>
            <a:r>
              <a:rPr lang="ru-RU" sz="3200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ног!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285984" y="1857364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5" descr="IMG_0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333182" cy="250033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857496"/>
            <a:ext cx="2914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паук-птицеед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738584" cy="243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43438" y="2643182"/>
            <a:ext cx="37818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>ядовитый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>австралийский паук</a:t>
            </a:r>
            <a:endParaRPr lang="ru-RU" sz="2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http://www.mchs.gov.ru/upload/iblock/2b6/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452" r="18750" b="6452"/>
          <a:stretch>
            <a:fillRect/>
          </a:stretch>
        </p:blipFill>
        <p:spPr bwMode="auto">
          <a:xfrm>
            <a:off x="5143504" y="3714752"/>
            <a:ext cx="3071834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6072198" y="5929330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клещ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5" name="Рисунок 14" descr="http://encephalitis.ru/uploads/posts/1178176295_same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357562"/>
            <a:ext cx="2571768" cy="2547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57158" y="5857892"/>
            <a:ext cx="387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>энцефалитный клещ</a:t>
            </a:r>
            <a:endParaRPr lang="ru-RU" sz="2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bttrfl_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537" y="1500174"/>
            <a:ext cx="6337571" cy="37147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785794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грудь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206" y="3071810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крылья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4929198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брюшко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285728"/>
            <a:ext cx="570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Строение тела насекомых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5715016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бабочка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357554" y="1357298"/>
            <a:ext cx="928694" cy="157163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4286248" y="1285860"/>
            <a:ext cx="1357322" cy="207170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4214810" y="4071942"/>
            <a:ext cx="2786082" cy="11430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5643570" y="2571744"/>
            <a:ext cx="1500198" cy="7143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857232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голова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1071538" y="2500305"/>
            <a:ext cx="1143008" cy="228601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28596" y="4786322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крылья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1071538" y="4143379"/>
            <a:ext cx="1928826" cy="64294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5357818" y="3357562"/>
            <a:ext cx="1785950" cy="78581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Управляющая кнопка: возврат 19">
            <a:hlinkClick r:id="rId3" action="ppaction://hlinksldjump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Return">
            <a:avLst/>
          </a:prstGeom>
          <a:solidFill>
            <a:srgbClr val="00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5" grpId="0" animBg="1"/>
      <p:bldP spid="19" grpId="0" animBg="1"/>
      <p:bldP spid="22" grpId="0" animBg="1"/>
      <p:bldP spid="18" grpId="0" animBg="1"/>
      <p:bldP spid="7" grpId="0"/>
      <p:bldP spid="25" grpId="0" animBg="1"/>
      <p:bldP spid="26" grpId="0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222</Words>
  <Application>Microsoft Office PowerPoint</Application>
  <PresentationFormat>Экран (4:3)</PresentationFormat>
  <Paragraphs>140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82</cp:revision>
  <dcterms:modified xsi:type="dcterms:W3CDTF">2014-02-06T12:18:21Z</dcterms:modified>
</cp:coreProperties>
</file>