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6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3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5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0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1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9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9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6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4C08-6364-4216-92DB-DF1D1937D992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E646D-2CF9-4764-84A7-E2A6F3DD6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7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osmotrim.by/article/rezidenciya-deda-moroza1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dWRtvL2lu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БЕЛОВЕЖСКАЯ ПУЩА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574" y="457200"/>
            <a:ext cx="4397452" cy="54117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Экскурсионные вольеры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Недалеко от Музея природы находятся вольеры с животными. Они занимают около 20 га территории.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Там можно увидеть основные виды животных, обитающих в Беловежской пуще: рысь, лисицу, косулю, благородного оленя, зубра, лося, волка, дикого кабана, а также енотовидную собаку и пятнистого оленя. Осмотр вольеров </a:t>
            </a:r>
            <a:r>
              <a:rPr lang="ru-RU" b="0" i="0" dirty="0" err="1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призводится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 без </a:t>
            </a:r>
            <a:r>
              <a:rPr lang="ru-RU" b="0" i="0" dirty="0" err="1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спопровождения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 экскурсовода.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Этот маршрут интересен не только для взрослых, но в особенности для детей. Ведь вблизи они могут увидеть лесных жителей, о которых до сих пор слышали лишь в сказках или читали в художественной литературе.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Можно угостить кусочком хлеба, яблоком или сломанной веточкой привыкших к посетителям зубров, лосей, кабанов, </a:t>
            </a:r>
            <a:r>
              <a:rPr lang="ru-RU" b="0" i="0" dirty="0" err="1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тарпановидуню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 лошадь, медведя.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s://www.meridianorel.ru/uploads/file-590/qSATFE2cQCs6qP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09662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337" y="228600"/>
            <a:ext cx="4847421" cy="6400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В 2003 году на территории национального парка открылась </a:t>
            </a:r>
            <a:r>
              <a:rPr lang="ru-RU" b="0" i="0" u="sng" dirty="0" smtClean="0">
                <a:solidFill>
                  <a:srgbClr val="4F8DB3"/>
                </a:solidFill>
                <a:effectLst/>
                <a:latin typeface="Arial" panose="020B0604020202020204" pitchFamily="34" charset="0"/>
                <a:hlinkClick r:id="rId2"/>
              </a:rPr>
              <a:t>резиденция белорусского Деда Мороза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. Она расположена в глубине пущи в окружении заповедного леса на бывшем </a:t>
            </a:r>
            <a:r>
              <a:rPr lang="ru-RU" b="0" i="0" dirty="0" err="1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зубропитомнике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, куда раньше зимой приходили кормиться зубры. Общая площадь поместья около15 гектаров.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Резиденция включает в себя непосредственно поместье Деда Мороза с тронным залом и кабинетом на первом этаже, спальней и балконом — на втором. Недалеко находится также «Скарбница» - хранилище подарков, писем, рисунков, фотографий и поделок, присланных детьми Деду Морозу, у которого даже есть свой собственный музей, где собраны предметы старины.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На территории резиденции произрастает, как заявляют в национальном парке, самая высокая в Европе сорокаметровая натуральная ель, которой 120 лет. На Новый год она является главной достопримечательностью резиденции.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На входе гостей встречают два деревянных рыцаря — Дуб-</a:t>
            </a:r>
            <a:r>
              <a:rPr lang="ru-RU" b="0" i="0" dirty="0" err="1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Дубович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 и Вяз-</a:t>
            </a:r>
            <a:r>
              <a:rPr lang="ru-RU" b="0" i="0" dirty="0" err="1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Вязович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. Недалеко от елки установлены скульптурные группы и композиции из дерева по мотивам сказок «Белоснежка и семь гномов» и «12 месяцев». Каждый месяц имеет изображение соответствующего ему знака гороскопа. По преданию, если дотронуться до своего месяца и загадать желание, то оно обязательно сбудется.</a:t>
            </a:r>
          </a:p>
          <a:p>
            <a:pPr algn="just"/>
            <a:r>
              <a:rPr lang="ru-RU" b="0" i="0" u="sng" dirty="0" smtClean="0">
                <a:solidFill>
                  <a:srgbClr val="4F8DB3"/>
                </a:solidFill>
                <a:effectLst/>
                <a:latin typeface="Arial" panose="020B0604020202020204" pitchFamily="34" charset="0"/>
                <a:hlinkClick r:id="rId2"/>
              </a:rPr>
              <a:t>Резиденция белорусского Деда Мороза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 работает круглогодично без выходных дней - с 9 до 18 часов. Посещение платное. Добираться до резиденции нужно от центрального входа в Беловежскую пущу (деревня </a:t>
            </a:r>
            <a:r>
              <a:rPr lang="ru-RU" b="0" i="0" dirty="0" err="1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Каменюки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) на транспорте парка - не менее 10 км.</a:t>
            </a:r>
          </a:p>
          <a:p>
            <a:endParaRPr lang="ru-RU" dirty="0"/>
          </a:p>
        </p:txBody>
      </p:sp>
      <p:pic>
        <p:nvPicPr>
          <p:cNvPr id="5" name="Picture 2" descr="https://img-fotki.yandex.ru/get/3409/pokutusik.2/0_ba68_2e707da3_or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21832"/>
            <a:ext cx="6172200" cy="42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vdWRtvL2lu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3518" y="429658"/>
            <a:ext cx="10664327" cy="599868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2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4405" y="341523"/>
            <a:ext cx="4507620" cy="6516477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Беловежская пуща – одна из важнейших достопримечательностей Беларуси. 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Беловежская пуща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 – самый знаменитый заповедник Восточной Европы и считается таковым по праву. Это самый древний лес, первое упоминание о котором датируется 983 годом. В начале XV века здесь был впервые установлен режим, близкий к заповедному.</a:t>
            </a: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Это остатки первобытного леса, простиравшегося когда-то от Балтийского моря до реки Буг и от Одера до Днепра.</a:t>
            </a:r>
          </a:p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Беловежская пуща расположена в Брестской области, входит в число четырех национальных парков Беларуси и является самым большим лесом в центральной Европе.</a:t>
            </a:r>
          </a:p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Заповедник находится в 340 км на юго-запад от Минска. Административный центр парка расположен в поселке </a:t>
            </a:r>
            <a:r>
              <a:rPr lang="ru-RU" b="0" i="0" dirty="0" err="1" smtClean="0">
                <a:solidFill>
                  <a:srgbClr val="3A3A3A"/>
                </a:solidFill>
                <a:effectLst/>
                <a:latin typeface="Roboto"/>
              </a:rPr>
              <a:t>Каменюки</a:t>
            </a: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3A3A3A"/>
                </a:solidFill>
                <a:effectLst/>
                <a:latin typeface="Roboto"/>
              </a:rPr>
              <a:t>Каменецкого</a:t>
            </a: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 района, в 60 км от </a:t>
            </a:r>
            <a:r>
              <a:rPr lang="ru-RU" b="0" i="0" dirty="0" err="1" smtClean="0">
                <a:solidFill>
                  <a:srgbClr val="3A3A3A"/>
                </a:solidFill>
                <a:effectLst/>
                <a:latin typeface="Roboto"/>
              </a:rPr>
              <a:t>Бреста.В</a:t>
            </a: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 20 км от Беловежской пущи находится г. Каменец, на территории которого возвышается Белая вежа – сторожевая башня, построенная в XIII веке. Предполагают, что этот памятник дал название пуще.</a:t>
            </a:r>
          </a:p>
          <a:p>
            <a:endParaRPr lang="ru-RU" dirty="0"/>
          </a:p>
        </p:txBody>
      </p:sp>
      <p:pic>
        <p:nvPicPr>
          <p:cNvPr id="1026" name="Picture 2" descr="https://img-fotki.yandex.ru/get/141254/23238036.bb/0_132bdb_a260c9fa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66837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8472" y="457200"/>
            <a:ext cx="4463553" cy="5411788"/>
          </a:xfrm>
        </p:spPr>
        <p:txBody>
          <a:bodyPr/>
          <a:lstStyle/>
          <a:p>
            <a:r>
              <a:rPr lang="ru-RU" b="1" i="0" dirty="0" smtClean="0">
                <a:solidFill>
                  <a:srgbClr val="3A3A3A"/>
                </a:solidFill>
                <a:effectLst/>
                <a:latin typeface="Roboto"/>
              </a:rPr>
              <a:t>В заповедных лесах этого парка произрастает 900 видов растений и обитает 250 видов животных и птиц, в том числе редкие виды.</a:t>
            </a: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endParaRPr lang="ru-RU" dirty="0"/>
          </a:p>
        </p:txBody>
      </p:sp>
      <p:pic>
        <p:nvPicPr>
          <p:cNvPr id="2050" name="Picture 2" descr="https://seo.belstu.by/Khorova/images/thumbs/single/standard/belovezhskaya-pushcha-2-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57300"/>
            <a:ext cx="6637855" cy="415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440" y="457200"/>
            <a:ext cx="4485586" cy="5411788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В настоящее время Национальный парк "Беловежская пуща" является одним из наиболее известных мест Беларуси.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В Беловежской пуще произрастают 900 видов растений, в том числе редких и </a:t>
            </a:r>
            <a:r>
              <a:rPr lang="ru-RU" b="0" i="0" dirty="0" err="1" smtClean="0">
                <a:solidFill>
                  <a:srgbClr val="3A3A3A"/>
                </a:solidFill>
                <a:effectLst/>
                <a:latin typeface="Roboto"/>
              </a:rPr>
              <a:t>исчезающих.Парк</a:t>
            </a: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 знаменит своими древними именными дубами, возраст которых превышает 500 лет. Среди вековых деревьев: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ели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ясени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сосны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липы </a:t>
            </a:r>
          </a:p>
          <a:p>
            <a:endParaRPr lang="ru-RU" dirty="0"/>
          </a:p>
        </p:txBody>
      </p:sp>
      <p:pic>
        <p:nvPicPr>
          <p:cNvPr id="3080" name="Picture 8" descr="https://wikiway.com/upload/hl-photo/2c5/56b/belovezhskaya-pushcha_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80" y="1134737"/>
            <a:ext cx="6523708" cy="43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58" y="457200"/>
            <a:ext cx="4408468" cy="5411788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В Национальном парке "Беловежская пуща" встречается 59 видов млекопитающих, в </a:t>
            </a:r>
            <a:r>
              <a:rPr lang="ru-RU" b="0" i="0" dirty="0" err="1" smtClean="0">
                <a:solidFill>
                  <a:srgbClr val="3A3A3A"/>
                </a:solidFill>
                <a:effectLst/>
                <a:latin typeface="Roboto"/>
              </a:rPr>
              <a:t>т.ч</a:t>
            </a: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.: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зубр (самая большая в Европе популяция)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волк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рысь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выдра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тарпан (дикая европейская лошадь)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   </a:t>
            </a:r>
          </a:p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В заповеднике обитает 227 видов птиц, в </a:t>
            </a:r>
            <a:r>
              <a:rPr lang="ru-RU" b="0" i="0" dirty="0" err="1" smtClean="0">
                <a:solidFill>
                  <a:srgbClr val="3A3A3A"/>
                </a:solidFill>
                <a:effectLst/>
                <a:latin typeface="Roboto"/>
              </a:rPr>
              <a:t>т.ч</a:t>
            </a: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.: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малый и большой подорлики журавль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дятел</a:t>
            </a:r>
            <a:b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</a:br>
            <a:endParaRPr lang="ru-RU" b="0" i="0" dirty="0" smtClean="0">
              <a:solidFill>
                <a:srgbClr val="3A3A3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длиннохвостая обыкновенная неясыть</a:t>
            </a:r>
          </a:p>
          <a:p>
            <a:r>
              <a:rPr lang="ru-RU" b="0" i="0" dirty="0" smtClean="0">
                <a:solidFill>
                  <a:srgbClr val="3A3A3A"/>
                </a:solidFill>
                <a:effectLst/>
                <a:latin typeface="Roboto"/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https://megotel.ru/images/hotels/83272/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78894"/>
            <a:ext cx="6172200" cy="44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440" y="457200"/>
            <a:ext cx="4485586" cy="5411788"/>
          </a:xfrm>
        </p:spPr>
        <p:txBody>
          <a:bodyPr/>
          <a:lstStyle/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В Беловежской пуще встречаются примерно 260 видов мхов и мохообразных (более 60% биофлоры республики).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Здесь можно встреть 65 редких и исчезающих видов высших растений, 4 вида мха, 16 — лишайников, 7 — грибов, занесенных в «Красную Книгу Республики Беларусь».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s://img3.foto.by/photos/53895/5969c/fa8ee/429d2691d0429a8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942909"/>
            <a:ext cx="6172200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320" y="457200"/>
            <a:ext cx="4562705" cy="5411788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Чтобы сделать посещение национального парка «Беловежская пуща» незабываемым, существуют специальные туристические маршруты (пешие, конные, автомобильные). Все желающие могут посмотреть красоту первобытного леса и посетить правительственную резиденцию </a:t>
            </a:r>
            <a:r>
              <a:rPr lang="ru-RU" b="0" i="0" dirty="0" err="1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Вискули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, в которой было подписано известное «Беловежское Соглашение» о выходе независимых республик из состава Советского Союза и образовании Содружества Независимых Государств (СНГ).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Посетители парка также смогут познакомиться с историческими и культурными памятниками региона: усадьбой </a:t>
            </a:r>
            <a:r>
              <a:rPr lang="ru-RU" b="0" i="0" dirty="0" err="1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Тышкевича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, старинным царским трактом и некоторыми другими объектами, расположенными в окрестностях национального парка.</a:t>
            </a:r>
          </a:p>
          <a:p>
            <a:endParaRPr lang="ru-RU" dirty="0"/>
          </a:p>
        </p:txBody>
      </p:sp>
      <p:pic>
        <p:nvPicPr>
          <p:cNvPr id="7170" name="Picture 2" descr="https://avatars.mds.yandex.net/get-altay/3923004/2a000001755f83254782902c80b4c50c3653/X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28" y="1473517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354" y="457200"/>
            <a:ext cx="4540671" cy="5411788"/>
          </a:xfrm>
        </p:spPr>
        <p:txBody>
          <a:bodyPr/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«Беловежская пуща» </a:t>
            </a:r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– один из старейших заповедников в мире. Его история насчитывает не одно столетие. Официально считается, национальный парк «Беловежская пуща» был основан в 1409 году.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 Во время Первой мировой войны Беловежская пуща находилась под оккупацией немецких войск. Этот период явился примером сильнейшей эксплуатации ее богатств - начинается интенсивная прокладка узкоколейных железных дорог (около 300 км) для заготовки ценной древесины, а для ее переработки строятся 4 лесопильных завода. За два с половиной года в Германию было вывезено 4,5 млн. куб. м древесины, причем самых ценных пород.</a:t>
            </a:r>
          </a:p>
          <a:p>
            <a:pPr algn="just"/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Животный мир Беловежской пущи сильно пострадал за время Первой мировой войны. К 1919 г. были истреблены зубры и лани, резко сократилась численность оленей и кабанов. Постепенно начинаются предприниматься меры по защите богатств уникального природного комплекса .</a:t>
            </a:r>
            <a:endParaRPr lang="ru-RU" b="0" i="0" dirty="0">
              <a:solidFill>
                <a:srgbClr val="535B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https://bestbelarus.by/upload/iblock/abb/abbc899d65a02d13f22c690fe0ae40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498722"/>
            <a:ext cx="6172200" cy="38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202" y="457200"/>
            <a:ext cx="4639823" cy="5411788"/>
          </a:xfrm>
        </p:spPr>
        <p:txBody>
          <a:bodyPr/>
          <a:lstStyle/>
          <a:p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В течение многих лет неоднократно менялись границы Беловежской пущи, менялись способы хозяйствования, но во все века так или иначе она оставалась охраняемым лесным массивом.</a:t>
            </a:r>
          </a:p>
          <a:p>
            <a:r>
              <a:rPr lang="ru-RU" b="0" i="0" dirty="0" smtClean="0">
                <a:solidFill>
                  <a:srgbClr val="535B60"/>
                </a:solidFill>
                <a:effectLst/>
                <a:latin typeface="Arial" panose="020B0604020202020204" pitchFamily="34" charset="0"/>
              </a:rPr>
              <a:t>Сегодня Беловежская пуща является настоящим чудом света. По числу видов растений и животных национальный парк не имеет себе равных в Европе. Средний возраст лесов здесь - более 100 лет.</a:t>
            </a:r>
          </a:p>
          <a:p>
            <a:endParaRPr lang="ru-RU" dirty="0"/>
          </a:p>
        </p:txBody>
      </p:sp>
      <p:pic>
        <p:nvPicPr>
          <p:cNvPr id="9220" name="Picture 4" descr="http://s2.fotokto.ru/photo/full/368/36801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2" y="1430939"/>
            <a:ext cx="6331072" cy="42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400</Words>
  <Application>Microsoft Office PowerPoint</Application>
  <PresentationFormat>Широкоэкранный</PresentationFormat>
  <Paragraphs>47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Roboto</vt:lpstr>
      <vt:lpstr>Тема Office</vt:lpstr>
      <vt:lpstr>БЕЛОВЕЖСКАЯ ПУЩА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БЕЛОВЕЖСКАЯ ПУЩА</dc:title>
  <dc:creator>KaMo.by Admin</dc:creator>
  <cp:lastModifiedBy>KaMo.by Admin</cp:lastModifiedBy>
  <cp:revision>7</cp:revision>
  <dcterms:created xsi:type="dcterms:W3CDTF">2022-05-18T16:25:23Z</dcterms:created>
  <dcterms:modified xsi:type="dcterms:W3CDTF">2022-05-18T18:18:28Z</dcterms:modified>
</cp:coreProperties>
</file>