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2A168D-8C0C-4CE1-8E23-D970D6D34B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7A68F73-B427-453F-9928-913F946F1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6F1563F-1BF0-4859-A8A5-80B2AF0F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0A27-B3F8-495F-88F7-DF3CA919CBE6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EE96DF3-DBA7-44B0-8F8E-DDF0BC4C4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173972-3012-49A2-87B4-C82DB9ED9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AAE10-F74E-47A5-A578-5FCF76A45E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096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1A80F2-3C8B-4D4E-AAB6-C65451BE6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9653E68-3492-4828-89F3-C38A71515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AB86723-079B-4798-83E6-879BB6798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0A27-B3F8-495F-88F7-DF3CA919CBE6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F93881C-E0B6-4BFE-B5F9-7A9DDA7EF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9EE45F2-30A4-4019-B84E-ABEC227F0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AAE10-F74E-47A5-A578-5FCF76A45E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240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EAEC170-BD4D-46EA-9778-BF5898C44E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6E2706F-48FE-48CE-8F3E-0FFEC1ED41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F20FCF9-540C-4B8E-A09F-B788280B1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0A27-B3F8-495F-88F7-DF3CA919CBE6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010B7DF-E0F2-4EF4-AD7A-730CF4B54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96D6A41-EE2D-4845-818A-AF53C0C8D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AAE10-F74E-47A5-A578-5FCF76A45E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392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9005A9-D25E-4761-96CB-5F3F8D6E0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52822F4-08EE-41E3-8288-620250D39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4F5E69E-2E95-4A44-810E-05E3CCC65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0A27-B3F8-495F-88F7-DF3CA919CBE6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156EE6-25B9-4B6F-A5D8-E673956F7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F14BE11-6523-448C-B034-D38A53D77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AAE10-F74E-47A5-A578-5FCF76A45E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997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3EB309-1870-49FC-85A4-8D905524B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DF5C9CF-6854-47E0-9D26-D9CB71022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A0C2949-EC32-4189-B9E1-9BE3F2925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0A27-B3F8-495F-88F7-DF3CA919CBE6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7D8E5AA-A011-4B14-AD7D-0499A84D1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CF8ABF1-7732-4FEC-85E4-4B19E266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AAE10-F74E-47A5-A578-5FCF76A45E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673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E5B0DF-C9EB-4915-8609-F36943780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5857F50-8C00-4644-A39C-0FCF5CF70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B5A1AB5-9D67-43CE-AEFA-F2CE47198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1C49058-4367-44DC-9799-F8263BA24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0A27-B3F8-495F-88F7-DF3CA919CBE6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A653B98-78D3-46CC-8369-6A6E289FD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15712EA-D41D-4E57-9E41-28FB46685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AAE10-F74E-47A5-A578-5FCF76A45E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8439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A0632F-8B92-4979-A3C7-B8162F61B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9EEA40A-86A4-46FA-B342-DA49D14BE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070B221-5DE1-4708-A0E4-07A61FAC0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DB9117E-0843-4B7A-B069-55F40DAE29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0ABE81B-DC82-4590-8C30-484B935692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5411B2C-1DFB-487B-8A08-265BB2F1B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0A27-B3F8-495F-88F7-DF3CA919CBE6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8ED567A-7485-4762-A70E-81F3D347B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2ED003A-34A9-44C8-A10F-E53F3450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AAE10-F74E-47A5-A578-5FCF76A45E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257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403B2B-4ED8-4F20-8500-3418C5020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B3DBB6B-34F4-49D5-8339-5F83EC9C0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0A27-B3F8-495F-88F7-DF3CA919CBE6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69B7BCE-3AA7-48DD-BC10-F97CE0BB4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44FEC9F-AD72-4825-95CC-5C2B38EE8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AAE10-F74E-47A5-A578-5FCF76A45E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928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BE24E2C-FF63-41A0-AE8B-B69C9488C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0A27-B3F8-495F-88F7-DF3CA919CBE6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DF453F5-3CE1-4E26-92BA-4F8DCBC5E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BBF00EC-D61C-4A95-96F2-B429DC04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AAE10-F74E-47A5-A578-5FCF76A45E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8403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3D48D8-A901-44F9-BFC6-54C8130B6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CBF4664-9B1E-44D9-A38D-AEF270258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4F9AAD8-CDC7-405C-A856-32022E845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E5017D2-6A42-433F-BAAB-2564434B6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0A27-B3F8-495F-88F7-DF3CA919CBE6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171635C-D19B-4817-A043-ACF741F92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D9D21A8-D469-4373-84CD-7E5CD572F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AAE10-F74E-47A5-A578-5FCF76A45E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527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FB9D19-5DFC-4BC6-A477-FD30B85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8405B0F-8DF0-4D27-9ECC-8F1843BCC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7225DC5-61C6-47A0-874F-7CD54F264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0C0B27B-A64C-495F-93EB-470A8E118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0A27-B3F8-495F-88F7-DF3CA919CBE6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B8B4951-E712-4D45-9672-E9C65E1A0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A7B8EA5-57CB-455D-91FF-863B82B46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AAE10-F74E-47A5-A578-5FCF76A45E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876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F0D617-B936-405F-B841-1743880FA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6B9B399-7F84-43E1-8D90-2941288C2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3E0927E-BC37-421A-A8CA-72049BF97C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A0A27-B3F8-495F-88F7-DF3CA919CBE6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5409820-6D8E-4B75-817E-CBA474C3D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1D29488-6896-4240-A165-FC1CBC524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AAE10-F74E-47A5-A578-5FCF76A45E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7879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E%D0%B7%D0%BE%D0%BD%D0%BE%D0%B2%D0%B0%D1%8F_%D0%B4%D1%8B%D1%80%D0%B0" TargetMode="External"/><Relationship Id="rId3" Type="http://schemas.openxmlformats.org/officeDocument/2006/relationships/hyperlink" Target="https://ru.wikipedia.org/wiki/%D0%9E%D0%B7%D0%BE%D0%BD" TargetMode="External"/><Relationship Id="rId7" Type="http://schemas.openxmlformats.org/officeDocument/2006/relationships/hyperlink" Target="https://ru.wikipedia.org/wiki/%D0%A4%D1%80%D0%B5%D0%BE%D0%B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0%D0%BD%D1%82%D1%80%D0%BE%D0%BF%D0%BE%D0%B3%D0%B5%D0%BD%D0%BD%D1%8B%D0%B5_%D1%84%D0%B0%D0%BA%D1%82%D0%BE%D1%80%D1%8B" TargetMode="External"/><Relationship Id="rId5" Type="http://schemas.openxmlformats.org/officeDocument/2006/relationships/hyperlink" Target="https://ru.wikipedia.org/wiki/%D0%97%D0%B5%D0%BC%D0%BB%D1%8F" TargetMode="External"/><Relationship Id="rId4" Type="http://schemas.openxmlformats.org/officeDocument/2006/relationships/hyperlink" Target="https://ru.wikipedia.org/wiki/%D0%9E%D0%B7%D0%BE%D0%BD%D0%BE%D0%B2%D1%8B%D0%B9_%D1%81%D0%BB%D0%BE%D0%B9" TargetMode="External"/><Relationship Id="rId9" Type="http://schemas.openxmlformats.org/officeDocument/2006/relationships/hyperlink" Target="https://ru.wikipedia.org/wiki/%D0%95%D0%B4%D0%B8%D0%BD%D0%B8%D1%86%D0%B0_%D0%94%D0%BE%D0%B1%D1%81%D0%BE%D0%BD%D0%B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rgbClr val="00B0F0"/>
            </a:gs>
            <a:gs pos="100000">
              <a:srgbClr val="0070C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68DB85-D203-44A3-98E3-0853769B67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atin typeface="Franklin Gothic Heavy" pitchFamily="34" charset="0"/>
              </a:rPr>
              <a:t>Экологические проблемы</a:t>
            </a:r>
            <a:endParaRPr lang="ru-RU" sz="6600" b="1" dirty="0">
              <a:latin typeface="Franklin Gothic Heavy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4916CF0-14D0-47F5-BB47-0DEE47C2ED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081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F66928-5B39-43FB-8493-07F6EE38B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66FED5C-D3D8-432D-91BD-C11AB1806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240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3247E44A-977D-437A-A83B-193A0C2AB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13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F2E7E0D-B155-4D74-AE3B-1A23656F76B0}"/>
              </a:ext>
            </a:extLst>
          </p:cNvPr>
          <p:cNvSpPr/>
          <p:nvPr/>
        </p:nvSpPr>
        <p:spPr>
          <a:xfrm>
            <a:off x="82550" y="229901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Озо́новая</a:t>
            </a:r>
            <a:r>
              <a:rPr lang="ru-R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дыра́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это локальное падение концентрации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Озон"/>
              </a:rPr>
              <a:t>озона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в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Озоновый слой"/>
              </a:rPr>
              <a:t>озоновом слое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Земля"/>
              </a:rPr>
              <a:t>Земли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По общепринятой в научной среде теории, во второй половине XX века всё возрастающее воздействие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Антропогенные факторы"/>
              </a:rPr>
              <a:t>антропогенного фактора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в виде выделения хлор- и фторсодержащих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 tooltip="Фреон"/>
              </a:rPr>
              <a:t>фреонов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привело к значительному утончению озонового слоя, см., например, доклад Всемирной метеорологической организации</a:t>
            </a:r>
            <a:r>
              <a:rPr lang="ru-RU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/>
              </a:rPr>
              <a:t>[1]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</a:t>
            </a:r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Для определения границ озоновой дыры выбран минимальный уровень содержания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Озон"/>
              </a:rPr>
              <a:t>озона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в атмосфере в 220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9" tooltip="Единица Добсона"/>
              </a:rPr>
              <a:t>единиц </a:t>
            </a:r>
            <a:r>
              <a:rPr lang="ru-RU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9" tooltip="Единица Добсона"/>
              </a:rPr>
              <a:t>Добсона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Площадь озоновой дыры над Антарктикой составляла в 2018 году в среднем 22,8 млн квадратных километров (в 2010—2017 годах среднегодовые величины колебались от 17,4 до 25,6 млн квадратных километров, в 2000—2009 годах — от 12,0 до 26,6 млн квадратных километров, в 1990—1999 годах — от 18,8 до 25,9 млн квадратных километров).</a:t>
            </a:r>
            <a:r>
              <a:rPr lang="ru-RU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/>
              </a:rPr>
              <a:t>[2]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763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71527B9B-02B9-4B97-9C32-E4CF73A3B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43C6CE2D-ABC5-4B2B-800D-8B3D95BB8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90825"/>
            <a:ext cx="60960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F0245F0-E906-4C57-BB11-4F78A4EDD65A}"/>
              </a:ext>
            </a:extLst>
          </p:cNvPr>
          <p:cNvSpPr/>
          <p:nvPr/>
        </p:nvSpPr>
        <p:spPr>
          <a:xfrm>
            <a:off x="137746" y="25930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>
                <a:solidFill>
                  <a:srgbClr val="5C5C5C"/>
                </a:solidFill>
                <a:effectLst/>
                <a:latin typeface="Roboto"/>
              </a:rPr>
              <a:t>Свалка </a:t>
            </a:r>
            <a:r>
              <a:rPr lang="en-US" b="0" i="0" dirty="0">
                <a:solidFill>
                  <a:srgbClr val="5C5C5C"/>
                </a:solidFill>
                <a:effectLst/>
                <a:latin typeface="Roboto"/>
              </a:rPr>
              <a:t>West New Territories, </a:t>
            </a:r>
            <a:r>
              <a:rPr lang="ru-RU" b="0" i="0" dirty="0">
                <a:solidFill>
                  <a:srgbClr val="5C5C5C"/>
                </a:solidFill>
                <a:effectLst/>
                <a:latin typeface="Roboto"/>
              </a:rPr>
              <a:t>Гонконг - 110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0FBC0EC-8644-4168-869C-CFF5D3E111B6}"/>
              </a:ext>
            </a:extLst>
          </p:cNvPr>
          <p:cNvSpPr/>
          <p:nvPr/>
        </p:nvSpPr>
        <p:spPr>
          <a:xfrm>
            <a:off x="6096000" y="574570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>
                <a:solidFill>
                  <a:srgbClr val="5C5C5C"/>
                </a:solidFill>
                <a:effectLst/>
                <a:latin typeface="Roboto"/>
              </a:rPr>
              <a:t>Свалка </a:t>
            </a:r>
            <a:r>
              <a:rPr lang="en-US" b="0" i="0" dirty="0" err="1">
                <a:solidFill>
                  <a:srgbClr val="5C5C5C"/>
                </a:solidFill>
                <a:effectLst/>
                <a:latin typeface="Roboto"/>
              </a:rPr>
              <a:t>Deonar</a:t>
            </a:r>
            <a:r>
              <a:rPr lang="en-US" b="0" i="0" dirty="0">
                <a:solidFill>
                  <a:srgbClr val="5C5C5C"/>
                </a:solidFill>
                <a:effectLst/>
                <a:latin typeface="Roboto"/>
              </a:rPr>
              <a:t>, </a:t>
            </a:r>
            <a:r>
              <a:rPr lang="ru-RU" b="0" i="0" dirty="0">
                <a:solidFill>
                  <a:srgbClr val="5C5C5C"/>
                </a:solidFill>
                <a:effectLst/>
                <a:latin typeface="Roboto"/>
              </a:rPr>
              <a:t>Мумбаи, Индия - 132 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88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59C5AE60-2F49-4DA0-9721-FF72C46AD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506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62109A4B-D632-4865-A0AF-0CA5893DB1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384"/>
          <a:stretch/>
        </p:blipFill>
        <p:spPr bwMode="auto">
          <a:xfrm>
            <a:off x="5205544" y="-69011"/>
            <a:ext cx="71886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xmlns="" id="{21AFB205-CDBD-4220-A215-4164C1A767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07" r="15758"/>
          <a:stretch/>
        </p:blipFill>
        <p:spPr bwMode="auto">
          <a:xfrm>
            <a:off x="-1302588" y="-69011"/>
            <a:ext cx="65081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949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1FAD2122-15A9-401C-A449-9FE05E698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7650" y="0"/>
            <a:ext cx="9156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449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DDC51588-3300-4A81-9B0F-0A3CE4DE0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64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21</Words>
  <Application>Microsoft Office PowerPoint</Application>
  <PresentationFormat>Произвольный</PresentationFormat>
  <Paragraphs>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Экологические проблемы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</cp:lastModifiedBy>
  <cp:revision>2</cp:revision>
  <dcterms:created xsi:type="dcterms:W3CDTF">2022-05-26T04:38:00Z</dcterms:created>
  <dcterms:modified xsi:type="dcterms:W3CDTF">2022-05-26T05:16:09Z</dcterms:modified>
</cp:coreProperties>
</file>